
<file path=[Content_Types].xml><?xml version="1.0" encoding="utf-8"?>
<Types xmlns="http://schemas.openxmlformats.org/package/2006/content-types">
  <Override PartName="/ppt/slides/slide17.xml" ContentType="application/vnd.openxmlformats-officedocument.presentationml.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19.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8" r:id="rId3"/>
    <p:sldId id="261"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76" d="100"/>
          <a:sy n="76" d="100"/>
        </p:scale>
        <p:origin x="-1032"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viewProps" Target="viewProps.xml"/><Relationship Id="rId25"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presProps" Target="presProps.xml"/><Relationship Id="rId4" Type="http://schemas.openxmlformats.org/officeDocument/2006/relationships/slide" Target="slides/slide3.xml"/><Relationship Id="rId26" Type="http://schemas.openxmlformats.org/officeDocument/2006/relationships/tableStyles" Target="tableStyle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printerSettings" Target="printerSettings/printerSettings1.bin"/><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FD74720-5C45-DF40-8A8A-EB4959636CFB}" type="datetimeFigureOut">
              <a:rPr lang="fr-FR" smtClean="0"/>
              <a:pPr/>
              <a:t>26/01/11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249A22-D3C3-9D47-9506-6130505CC119}"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FD74720-5C45-DF40-8A8A-EB4959636CFB}" type="datetimeFigureOut">
              <a:rPr lang="fr-FR" smtClean="0"/>
              <a:pPr/>
              <a:t>26/01/11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249A22-D3C3-9D47-9506-6130505CC119}"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FD74720-5C45-DF40-8A8A-EB4959636CFB}" type="datetimeFigureOut">
              <a:rPr lang="fr-FR" smtClean="0"/>
              <a:pPr/>
              <a:t>26/01/11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249A22-D3C3-9D47-9506-6130505CC119}"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FD74720-5C45-DF40-8A8A-EB4959636CFB}" type="datetimeFigureOut">
              <a:rPr lang="fr-FR" smtClean="0"/>
              <a:pPr/>
              <a:t>26/01/11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249A22-D3C3-9D47-9506-6130505CC119}"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FD74720-5C45-DF40-8A8A-EB4959636CFB}" type="datetimeFigureOut">
              <a:rPr lang="fr-FR" smtClean="0"/>
              <a:pPr/>
              <a:t>26/01/11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249A22-D3C3-9D47-9506-6130505CC119}"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FD74720-5C45-DF40-8A8A-EB4959636CFB}" type="datetimeFigureOut">
              <a:rPr lang="fr-FR" smtClean="0"/>
              <a:pPr/>
              <a:t>26/01/11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249A22-D3C3-9D47-9506-6130505CC119}"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FD74720-5C45-DF40-8A8A-EB4959636CFB}" type="datetimeFigureOut">
              <a:rPr lang="fr-FR" smtClean="0"/>
              <a:pPr/>
              <a:t>26/01/11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6249A22-D3C3-9D47-9506-6130505CC119}"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9FD74720-5C45-DF40-8A8A-EB4959636CFB}" type="datetimeFigureOut">
              <a:rPr lang="fr-FR" smtClean="0"/>
              <a:pPr/>
              <a:t>26/01/11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6249A22-D3C3-9D47-9506-6130505CC119}"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FD74720-5C45-DF40-8A8A-EB4959636CFB}" type="datetimeFigureOut">
              <a:rPr lang="fr-FR" smtClean="0"/>
              <a:pPr/>
              <a:t>26/01/11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6249A22-D3C3-9D47-9506-6130505CC119}"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FD74720-5C45-DF40-8A8A-EB4959636CFB}" type="datetimeFigureOut">
              <a:rPr lang="fr-FR" smtClean="0"/>
              <a:pPr/>
              <a:t>26/01/11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249A22-D3C3-9D47-9506-6130505CC119}"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FD74720-5C45-DF40-8A8A-EB4959636CFB}" type="datetimeFigureOut">
              <a:rPr lang="fr-FR" smtClean="0"/>
              <a:pPr/>
              <a:t>26/01/11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249A22-D3C3-9D47-9506-6130505CC119}"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74720-5C45-DF40-8A8A-EB4959636CFB}" type="datetimeFigureOut">
              <a:rPr lang="fr-FR" smtClean="0"/>
              <a:pPr/>
              <a:t>26/01/11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49A22-D3C3-9D47-9506-6130505CC119}"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dirty="0" smtClean="0"/>
              <a:t>            Qui suis-je</a:t>
            </a:r>
            <a:br>
              <a:rPr lang="fr-FR" dirty="0" smtClean="0"/>
            </a:br>
            <a:endParaRPr lang="fr-FR" dirty="0"/>
          </a:p>
        </p:txBody>
      </p:sp>
      <p:pic>
        <p:nvPicPr>
          <p:cNvPr id="4" name="Image 3" descr="question.jpg"/>
          <p:cNvPicPr>
            <a:picLocks noChangeAspect="1"/>
          </p:cNvPicPr>
          <p:nvPr/>
        </p:nvPicPr>
        <p:blipFill>
          <a:blip r:embed="rId2"/>
          <a:stretch>
            <a:fillRect/>
          </a:stretch>
        </p:blipFill>
        <p:spPr>
          <a:xfrm>
            <a:off x="5257800" y="2438400"/>
            <a:ext cx="1910080" cy="16865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Qu’importe, cela à été une super expérience</a:t>
            </a:r>
            <a:br>
              <a:rPr lang="fr-FR" sz="1800" dirty="0" smtClean="0"/>
            </a:br>
            <a:r>
              <a:rPr lang="fr-FR" sz="1800" dirty="0" smtClean="0"/>
              <a:t>et un échec qui fait partie du chemin</a:t>
            </a:r>
            <a:br>
              <a:rPr lang="fr-FR" sz="1800" dirty="0" smtClean="0"/>
            </a:br>
            <a:r>
              <a:rPr lang="fr-FR" sz="1800" dirty="0" smtClean="0"/>
              <a:t>si on veux réussir....</a:t>
            </a:r>
            <a:br>
              <a:rPr lang="fr-FR" sz="1800" dirty="0" smtClean="0"/>
            </a:br>
            <a:r>
              <a:rPr lang="fr-FR" dirty="0" smtClean="0"/>
              <a:t/>
            </a:r>
            <a:br>
              <a:rPr lang="fr-FR" dirty="0" smtClean="0"/>
            </a:br>
            <a:endParaRPr lang="fr-FR" dirty="0"/>
          </a:p>
        </p:txBody>
      </p:sp>
      <p:pic>
        <p:nvPicPr>
          <p:cNvPr id="5" name="Image 4" descr="succès.jpg"/>
          <p:cNvPicPr>
            <a:picLocks noChangeAspect="1"/>
          </p:cNvPicPr>
          <p:nvPr/>
        </p:nvPicPr>
        <p:blipFill>
          <a:blip r:embed="rId2"/>
          <a:stretch>
            <a:fillRect/>
          </a:stretch>
        </p:blipFill>
        <p:spPr>
          <a:xfrm>
            <a:off x="5270500" y="927100"/>
            <a:ext cx="3873500" cy="5003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A la fin de mes études, il a fallu rentrer </a:t>
            </a:r>
            <a:br>
              <a:rPr lang="fr-FR" sz="1800" dirty="0" smtClean="0"/>
            </a:br>
            <a:r>
              <a:rPr lang="fr-FR" sz="1800" dirty="0" smtClean="0"/>
              <a:t>dans la vraie vie active avec le dilemme</a:t>
            </a:r>
            <a:br>
              <a:rPr lang="fr-FR" sz="1800" dirty="0" smtClean="0"/>
            </a:br>
            <a:r>
              <a:rPr lang="fr-FR" sz="1800" dirty="0" smtClean="0"/>
              <a:t>suivant: bosser dans le sport ou dans </a:t>
            </a:r>
            <a:br>
              <a:rPr lang="fr-FR" sz="1800" dirty="0" smtClean="0"/>
            </a:br>
            <a:r>
              <a:rPr lang="fr-FR" sz="1800" dirty="0" smtClean="0"/>
              <a:t>l’hôtellerie de luxe</a:t>
            </a:r>
            <a:br>
              <a:rPr lang="fr-FR" sz="1800" dirty="0" smtClean="0"/>
            </a:br>
            <a:r>
              <a:rPr lang="fr-FR" dirty="0" smtClean="0"/>
              <a:t/>
            </a:r>
            <a:br>
              <a:rPr lang="fr-FR" dirty="0" smtClean="0"/>
            </a:br>
            <a:endParaRPr lang="fr-FR" dirty="0"/>
          </a:p>
        </p:txBody>
      </p:sp>
      <p:pic>
        <p:nvPicPr>
          <p:cNvPr id="4" name="Image 3" descr="luxe.jpg"/>
          <p:cNvPicPr>
            <a:picLocks noChangeAspect="1"/>
          </p:cNvPicPr>
          <p:nvPr/>
        </p:nvPicPr>
        <p:blipFill>
          <a:blip r:embed="rId2"/>
          <a:stretch>
            <a:fillRect/>
          </a:stretch>
        </p:blipFill>
        <p:spPr>
          <a:xfrm>
            <a:off x="5004679" y="2085974"/>
            <a:ext cx="4139321" cy="27146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Je ne me voyait pas faire prof de sport, </a:t>
            </a:r>
            <a:br>
              <a:rPr lang="fr-FR" sz="1800" dirty="0" smtClean="0"/>
            </a:br>
            <a:r>
              <a:rPr lang="fr-FR" sz="1800" dirty="0" smtClean="0"/>
              <a:t>être muté à Paris et enseigner une matière</a:t>
            </a:r>
            <a:br>
              <a:rPr lang="fr-FR" sz="1800" dirty="0" smtClean="0"/>
            </a:br>
            <a:r>
              <a:rPr lang="fr-FR" sz="1800" dirty="0" smtClean="0"/>
              <a:t>à des personnes qui pour la plupart</a:t>
            </a:r>
            <a:br>
              <a:rPr lang="fr-FR" sz="1800" dirty="0" smtClean="0"/>
            </a:br>
            <a:r>
              <a:rPr lang="fr-FR" sz="1800" dirty="0" smtClean="0"/>
              <a:t>n’ont rien à faire de ce que vous racontez...</a:t>
            </a:r>
            <a:br>
              <a:rPr lang="fr-FR" sz="1800" dirty="0" smtClean="0"/>
            </a:br>
            <a:r>
              <a:rPr lang="fr-FR" sz="1800" dirty="0" smtClean="0"/>
              <a:t>J’ai donc choisi voiturier / concierge</a:t>
            </a:r>
            <a:br>
              <a:rPr lang="fr-FR" sz="1800" dirty="0" smtClean="0"/>
            </a:br>
            <a:r>
              <a:rPr lang="fr-FR" sz="1800" dirty="0" smtClean="0"/>
              <a:t>bagagiste.</a:t>
            </a:r>
            <a:br>
              <a:rPr lang="fr-FR" sz="1800" dirty="0" smtClean="0"/>
            </a:br>
            <a:r>
              <a:rPr lang="fr-FR" sz="1800" dirty="0" smtClean="0"/>
              <a:t/>
            </a:r>
            <a:br>
              <a:rPr lang="fr-FR" sz="1800" dirty="0" smtClean="0"/>
            </a:br>
            <a:r>
              <a:rPr lang="fr-FR" dirty="0" smtClean="0"/>
              <a:t/>
            </a:r>
            <a:br>
              <a:rPr lang="fr-FR" dirty="0" smtClean="0"/>
            </a:br>
            <a:endParaRPr lang="fr-FR" dirty="0"/>
          </a:p>
        </p:txBody>
      </p:sp>
      <p:pic>
        <p:nvPicPr>
          <p:cNvPr id="3" name="Image 2" descr="voiturier.png"/>
          <p:cNvPicPr>
            <a:picLocks noChangeAspect="1"/>
          </p:cNvPicPr>
          <p:nvPr/>
        </p:nvPicPr>
        <p:blipFill>
          <a:blip r:embed="rId2"/>
          <a:stretch>
            <a:fillRect/>
          </a:stretch>
        </p:blipFill>
        <p:spPr>
          <a:xfrm>
            <a:off x="4953000" y="2000428"/>
            <a:ext cx="3809524" cy="285714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Métier très sympa qui m’a permis de </a:t>
            </a:r>
            <a:br>
              <a:rPr lang="fr-FR" sz="1800" dirty="0" smtClean="0"/>
            </a:br>
            <a:r>
              <a:rPr lang="fr-FR" sz="1800" dirty="0" smtClean="0"/>
              <a:t>conduire toutes les voitures qui me faisaient</a:t>
            </a:r>
            <a:br>
              <a:rPr lang="fr-FR" sz="1800" dirty="0" smtClean="0"/>
            </a:br>
            <a:r>
              <a:rPr lang="fr-FR" sz="1800" dirty="0" smtClean="0"/>
              <a:t>r</a:t>
            </a:r>
            <a:r>
              <a:rPr lang="fr-FR" sz="1800" dirty="0" smtClean="0"/>
              <a:t>êver, rencontrer des gens du monde entier, </a:t>
            </a:r>
            <a:br>
              <a:rPr lang="fr-FR" sz="1800" dirty="0" smtClean="0"/>
            </a:br>
            <a:r>
              <a:rPr lang="fr-FR" sz="1800" dirty="0" smtClean="0"/>
              <a:t>bosser dans un cadre luxueux, et aussi à </a:t>
            </a:r>
            <a:br>
              <a:rPr lang="fr-FR" sz="1800" dirty="0" smtClean="0"/>
            </a:br>
            <a:r>
              <a:rPr lang="fr-FR" sz="1800" dirty="0" smtClean="0"/>
              <a:t>bosser 54h/semaine pour 1200€/mois!!!...</a:t>
            </a:r>
            <a:br>
              <a:rPr lang="fr-FR" sz="1800" dirty="0" smtClean="0"/>
            </a:br>
            <a:r>
              <a:rPr lang="fr-FR" sz="1800" dirty="0" smtClean="0"/>
              <a:t/>
            </a:r>
            <a:br>
              <a:rPr lang="fr-FR" sz="1800" dirty="0" smtClean="0"/>
            </a:br>
            <a:r>
              <a:rPr lang="fr-FR" dirty="0" smtClean="0"/>
              <a:t/>
            </a:r>
            <a:br>
              <a:rPr lang="fr-FR" dirty="0" smtClean="0"/>
            </a:br>
            <a:endParaRPr lang="fr-FR" dirty="0"/>
          </a:p>
        </p:txBody>
      </p:sp>
      <p:pic>
        <p:nvPicPr>
          <p:cNvPr id="4" name="Image 3" descr="stage-de-pilotage-3.gif"/>
          <p:cNvPicPr>
            <a:picLocks noChangeAspect="1"/>
          </p:cNvPicPr>
          <p:nvPr/>
        </p:nvPicPr>
        <p:blipFill>
          <a:blip r:embed="rId2"/>
          <a:stretch>
            <a:fillRect/>
          </a:stretch>
        </p:blipFill>
        <p:spPr>
          <a:xfrm>
            <a:off x="4953000" y="1524000"/>
            <a:ext cx="3886200" cy="3886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Cependant très vite, je me suis rendu compte</a:t>
            </a:r>
            <a:br>
              <a:rPr lang="fr-FR" sz="1800" dirty="0" smtClean="0"/>
            </a:br>
            <a:r>
              <a:rPr lang="fr-FR" sz="1800" dirty="0" smtClean="0"/>
              <a:t>que je ne ferai pas ca toute ma vie. C’est un</a:t>
            </a:r>
            <a:br>
              <a:rPr lang="fr-FR" sz="1800" dirty="0" smtClean="0"/>
            </a:br>
            <a:r>
              <a:rPr lang="fr-FR" sz="1800" dirty="0" smtClean="0"/>
              <a:t>métier fatiguant, usant, qui devient vite </a:t>
            </a:r>
            <a:br>
              <a:rPr lang="fr-FR" sz="1800" dirty="0" smtClean="0"/>
            </a:br>
            <a:r>
              <a:rPr lang="fr-FR" sz="1800" dirty="0" smtClean="0"/>
              <a:t>routinier, bloqué dans une grande structure</a:t>
            </a:r>
            <a:br>
              <a:rPr lang="fr-FR" sz="1800" dirty="0" smtClean="0"/>
            </a:br>
            <a:r>
              <a:rPr lang="fr-FR" sz="1800" dirty="0" smtClean="0"/>
              <a:t>où il faut 3 mois pour prendre une décision...</a:t>
            </a:r>
            <a:br>
              <a:rPr lang="fr-FR" sz="1800" dirty="0" smtClean="0"/>
            </a:br>
            <a:r>
              <a:rPr lang="fr-FR" sz="1800" dirty="0" smtClean="0"/>
              <a:t>E</a:t>
            </a:r>
            <a:r>
              <a:rPr lang="fr-FR" sz="1800" dirty="0" smtClean="0"/>
              <a:t>t surtout sans aucune évolution possible!!! </a:t>
            </a:r>
            <a:br>
              <a:rPr lang="fr-FR" sz="1800" dirty="0" smtClean="0"/>
            </a:br>
            <a:r>
              <a:rPr lang="fr-FR" sz="1800" dirty="0" smtClean="0"/>
              <a:t>Bref, je ne voulais pas finir comme ça=&gt;</a:t>
            </a:r>
            <a:r>
              <a:rPr lang="fr-FR" sz="1800" dirty="0" smtClean="0"/>
              <a:t/>
            </a:r>
            <a:br>
              <a:rPr lang="fr-FR" sz="1800" dirty="0" smtClean="0"/>
            </a:br>
            <a:r>
              <a:rPr lang="fr-FR" sz="1800" dirty="0" smtClean="0"/>
              <a:t/>
            </a:r>
            <a:br>
              <a:rPr lang="fr-FR" sz="1800" dirty="0" smtClean="0"/>
            </a:br>
            <a:r>
              <a:rPr lang="fr-FR" dirty="0" smtClean="0"/>
              <a:t/>
            </a:r>
            <a:br>
              <a:rPr lang="fr-FR" dirty="0" smtClean="0"/>
            </a:br>
            <a:endParaRPr lang="fr-FR" dirty="0"/>
          </a:p>
        </p:txBody>
      </p:sp>
      <p:pic>
        <p:nvPicPr>
          <p:cNvPr id="5" name="Image 4" descr="ennui.jpg"/>
          <p:cNvPicPr>
            <a:picLocks noChangeAspect="1"/>
          </p:cNvPicPr>
          <p:nvPr/>
        </p:nvPicPr>
        <p:blipFill>
          <a:blip r:embed="rId2"/>
          <a:stretch>
            <a:fillRect/>
          </a:stretch>
        </p:blipFill>
        <p:spPr>
          <a:xfrm>
            <a:off x="5105400" y="1676400"/>
            <a:ext cx="3886199" cy="297294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J’ai donc commen</a:t>
            </a:r>
            <a:r>
              <a:rPr lang="fr-FR" sz="1800" dirty="0" smtClean="0"/>
              <a:t>cé à chercher à faire autre </a:t>
            </a:r>
            <a:br>
              <a:rPr lang="fr-FR" sz="1800" dirty="0" smtClean="0"/>
            </a:br>
            <a:r>
              <a:rPr lang="fr-FR" sz="1800" dirty="0" smtClean="0"/>
              <a:t>chose pour moi. J’ai attaqué par un petit </a:t>
            </a:r>
            <a:br>
              <a:rPr lang="fr-FR" sz="1800" dirty="0" smtClean="0"/>
            </a:br>
            <a:r>
              <a:rPr lang="fr-FR" sz="1800" dirty="0" smtClean="0"/>
              <a:t>business avec </a:t>
            </a:r>
            <a:r>
              <a:rPr lang="fr-FR" sz="1800" dirty="0" err="1" smtClean="0"/>
              <a:t>Ebay</a:t>
            </a:r>
            <a:r>
              <a:rPr lang="fr-FR" sz="1800" dirty="0" smtClean="0"/>
              <a:t>, j’achetais des articles</a:t>
            </a:r>
            <a:br>
              <a:rPr lang="fr-FR" sz="1800" dirty="0" smtClean="0"/>
            </a:br>
            <a:r>
              <a:rPr lang="fr-FR" sz="1800" dirty="0" smtClean="0"/>
              <a:t>en Chine en gros et je les revendais à la </a:t>
            </a:r>
            <a:br>
              <a:rPr lang="fr-FR" sz="1800" dirty="0" smtClean="0"/>
            </a:br>
            <a:r>
              <a:rPr lang="fr-FR" sz="1800" dirty="0" smtClean="0"/>
              <a:t>pièce. </a:t>
            </a:r>
            <a:br>
              <a:rPr lang="fr-FR" sz="1800" dirty="0" smtClean="0"/>
            </a:br>
            <a:r>
              <a:rPr lang="fr-FR" sz="1800" dirty="0" smtClean="0"/>
              <a:t>C’était sympa, cela m’a permis de me payer </a:t>
            </a:r>
            <a:br>
              <a:rPr lang="fr-FR" sz="1800" dirty="0" smtClean="0"/>
            </a:br>
            <a:r>
              <a:rPr lang="fr-FR" sz="1800" dirty="0" smtClean="0"/>
              <a:t>différents voyages </a:t>
            </a:r>
            <a:r>
              <a:rPr lang="fr-FR" sz="1800" dirty="0" err="1" smtClean="0">
                <a:sym typeface="Wingdings"/>
              </a:rPr>
              <a:t></a:t>
            </a:r>
            <a:r>
              <a:rPr lang="fr-FR" sz="1800" dirty="0" smtClean="0"/>
              <a:t/>
            </a:r>
            <a:br>
              <a:rPr lang="fr-FR" sz="1800" dirty="0" smtClean="0"/>
            </a:br>
            <a:r>
              <a:rPr lang="fr-FR" sz="1800" dirty="0" smtClean="0"/>
              <a:t/>
            </a:r>
            <a:br>
              <a:rPr lang="fr-FR" sz="1800" dirty="0" smtClean="0"/>
            </a:br>
            <a:r>
              <a:rPr lang="fr-FR" dirty="0" smtClean="0"/>
              <a:t/>
            </a:r>
            <a:br>
              <a:rPr lang="fr-FR" dirty="0" smtClean="0"/>
            </a:br>
            <a:endParaRPr lang="fr-FR" dirty="0"/>
          </a:p>
        </p:txBody>
      </p:sp>
      <p:pic>
        <p:nvPicPr>
          <p:cNvPr id="4" name="Image 3" descr="ebay.jpg"/>
          <p:cNvPicPr>
            <a:picLocks noChangeAspect="1"/>
          </p:cNvPicPr>
          <p:nvPr/>
        </p:nvPicPr>
        <p:blipFill>
          <a:blip r:embed="rId2"/>
          <a:stretch>
            <a:fillRect/>
          </a:stretch>
        </p:blipFill>
        <p:spPr>
          <a:xfrm>
            <a:off x="5029200" y="1676400"/>
            <a:ext cx="3948919" cy="282742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Mais très vite, cela devenais assez risqué </a:t>
            </a:r>
            <a:br>
              <a:rPr lang="fr-FR" sz="1800" dirty="0" smtClean="0"/>
            </a:br>
            <a:r>
              <a:rPr lang="fr-FR" sz="1800" dirty="0" smtClean="0"/>
              <a:t>d’envoyer de l’argent en Chine et aussi le </a:t>
            </a:r>
            <a:br>
              <a:rPr lang="fr-FR" sz="1800" dirty="0" smtClean="0"/>
            </a:br>
            <a:r>
              <a:rPr lang="fr-FR" sz="1800" dirty="0" smtClean="0"/>
              <a:t>plus emb</a:t>
            </a:r>
            <a:r>
              <a:rPr lang="fr-FR" sz="1800" dirty="0" smtClean="0"/>
              <a:t>êtant de ce business était qu’il </a:t>
            </a:r>
            <a:br>
              <a:rPr lang="fr-FR" sz="1800" dirty="0" smtClean="0"/>
            </a:br>
            <a:r>
              <a:rPr lang="fr-FR" sz="1800" dirty="0" smtClean="0"/>
              <a:t>fallait supporter ça=&gt;</a:t>
            </a:r>
            <a:br>
              <a:rPr lang="fr-FR" sz="1800" dirty="0" smtClean="0"/>
            </a:br>
            <a:r>
              <a:rPr lang="fr-FR" sz="1800" dirty="0" smtClean="0"/>
              <a:t>FAIRE LA QUEUE A LA POSTE....</a:t>
            </a:r>
            <a:br>
              <a:rPr lang="fr-FR" sz="1800" dirty="0" smtClean="0"/>
            </a:br>
            <a:r>
              <a:rPr lang="fr-FR" sz="1800" dirty="0" smtClean="0"/>
              <a:t/>
            </a:r>
            <a:br>
              <a:rPr lang="fr-FR" sz="1800" dirty="0" smtClean="0"/>
            </a:br>
            <a:r>
              <a:rPr lang="fr-FR" dirty="0" smtClean="0"/>
              <a:t/>
            </a:r>
            <a:br>
              <a:rPr lang="fr-FR" dirty="0" smtClean="0"/>
            </a:br>
            <a:endParaRPr lang="fr-FR" dirty="0"/>
          </a:p>
        </p:txBody>
      </p:sp>
      <p:pic>
        <p:nvPicPr>
          <p:cNvPr id="4" name="Image 3" descr="la poste.jpg"/>
          <p:cNvPicPr>
            <a:picLocks noChangeAspect="1"/>
          </p:cNvPicPr>
          <p:nvPr/>
        </p:nvPicPr>
        <p:blipFill>
          <a:blip r:embed="rId2"/>
          <a:stretch>
            <a:fillRect/>
          </a:stretch>
        </p:blipFill>
        <p:spPr>
          <a:xfrm>
            <a:off x="4875012" y="1804987"/>
            <a:ext cx="4268988" cy="284321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J’ai donc entrepris de faire des formations</a:t>
            </a:r>
            <a:br>
              <a:rPr lang="fr-FR" sz="1800" dirty="0" smtClean="0"/>
            </a:br>
            <a:r>
              <a:rPr lang="fr-FR" sz="1800" dirty="0" smtClean="0"/>
              <a:t>à la chambre du commerce pendant mes</a:t>
            </a:r>
            <a:br>
              <a:rPr lang="fr-FR" sz="1800" dirty="0" smtClean="0"/>
            </a:br>
            <a:r>
              <a:rPr lang="fr-FR" sz="1800" dirty="0" smtClean="0"/>
              <a:t>vacances du type, « 5 jours pour entreprendre », </a:t>
            </a:r>
            <a:br>
              <a:rPr lang="fr-FR" sz="1800" dirty="0" smtClean="0"/>
            </a:br>
            <a:r>
              <a:rPr lang="fr-FR" sz="1800" dirty="0" smtClean="0"/>
              <a:t>« Monter un business plan », « gestion de sa</a:t>
            </a:r>
            <a:br>
              <a:rPr lang="fr-FR" sz="1800" dirty="0" smtClean="0"/>
            </a:br>
            <a:r>
              <a:rPr lang="fr-FR" sz="1800" dirty="0" smtClean="0"/>
              <a:t>société »... </a:t>
            </a:r>
            <a:r>
              <a:rPr lang="fr-FR" sz="1800" dirty="0" smtClean="0"/>
              <a:t>D</a:t>
            </a:r>
            <a:r>
              <a:rPr lang="fr-FR" sz="1800" dirty="0" smtClean="0"/>
              <a:t>ans le but de monter ma bo</a:t>
            </a:r>
            <a:r>
              <a:rPr lang="fr-FR" sz="1800" dirty="0" smtClean="0"/>
              <a:t>îte, </a:t>
            </a:r>
            <a:br>
              <a:rPr lang="fr-FR" sz="1800" dirty="0" smtClean="0"/>
            </a:br>
            <a:r>
              <a:rPr lang="fr-FR" sz="1800" dirty="0" smtClean="0"/>
              <a:t>de bosser pour moi!!!!</a:t>
            </a:r>
            <a:br>
              <a:rPr lang="fr-FR" sz="1800" dirty="0" smtClean="0"/>
            </a:br>
            <a:r>
              <a:rPr lang="fr-FR" sz="1800" dirty="0" smtClean="0"/>
              <a:t/>
            </a:r>
            <a:br>
              <a:rPr lang="fr-FR" sz="1800" dirty="0" smtClean="0"/>
            </a:br>
            <a:r>
              <a:rPr lang="fr-FR" dirty="0" smtClean="0"/>
              <a:t/>
            </a:r>
            <a:br>
              <a:rPr lang="fr-FR" dirty="0" smtClean="0"/>
            </a:br>
            <a:endParaRPr lang="fr-FR" dirty="0"/>
          </a:p>
        </p:txBody>
      </p:sp>
      <p:pic>
        <p:nvPicPr>
          <p:cNvPr id="5" name="Image 4" descr="créer.gif"/>
          <p:cNvPicPr>
            <a:picLocks noChangeAspect="1"/>
          </p:cNvPicPr>
          <p:nvPr/>
        </p:nvPicPr>
        <p:blipFill>
          <a:blip r:embed="rId2"/>
          <a:stretch>
            <a:fillRect/>
          </a:stretch>
        </p:blipFill>
        <p:spPr>
          <a:xfrm>
            <a:off x="5638800" y="533400"/>
            <a:ext cx="3340100" cy="532398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Je commençai donc doucement à avoir</a:t>
            </a:r>
            <a:br>
              <a:rPr lang="fr-FR" sz="1800" dirty="0" smtClean="0"/>
            </a:br>
            <a:r>
              <a:rPr lang="fr-FR" sz="1800" dirty="0" smtClean="0"/>
              <a:t>les premières bases pour monter un </a:t>
            </a:r>
            <a:br>
              <a:rPr lang="fr-FR" sz="1800" dirty="0" smtClean="0"/>
            </a:br>
            <a:r>
              <a:rPr lang="fr-FR" sz="1800" dirty="0" smtClean="0"/>
              <a:t>business mais il me manquait encore l’idée...</a:t>
            </a:r>
            <a:r>
              <a:rPr lang="fr-FR" sz="1800" dirty="0" smtClean="0"/>
              <a:t/>
            </a:r>
            <a:br>
              <a:rPr lang="fr-FR" sz="1800" dirty="0" smtClean="0"/>
            </a:br>
            <a:r>
              <a:rPr lang="fr-FR" sz="1800" dirty="0" smtClean="0"/>
              <a:t/>
            </a:r>
            <a:br>
              <a:rPr lang="fr-FR" sz="1800" dirty="0" smtClean="0"/>
            </a:br>
            <a:r>
              <a:rPr lang="fr-FR" dirty="0" smtClean="0"/>
              <a:t/>
            </a:r>
            <a:br>
              <a:rPr lang="fr-FR" dirty="0" smtClean="0"/>
            </a:br>
            <a:endParaRPr lang="fr-FR" dirty="0"/>
          </a:p>
        </p:txBody>
      </p:sp>
      <p:pic>
        <p:nvPicPr>
          <p:cNvPr id="4" name="Image 3" descr="idee.jpg"/>
          <p:cNvPicPr>
            <a:picLocks noChangeAspect="1"/>
          </p:cNvPicPr>
          <p:nvPr/>
        </p:nvPicPr>
        <p:blipFill>
          <a:blip r:embed="rId2"/>
          <a:stretch>
            <a:fillRect/>
          </a:stretch>
        </p:blipFill>
        <p:spPr>
          <a:xfrm>
            <a:off x="5257800" y="990599"/>
            <a:ext cx="3886200" cy="5181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Avec un collègue de l’époque, après plusieurs</a:t>
            </a:r>
            <a:br>
              <a:rPr lang="fr-FR" sz="1800" dirty="0" smtClean="0"/>
            </a:br>
            <a:r>
              <a:rPr lang="fr-FR" sz="1800" dirty="0" smtClean="0"/>
              <a:t>« brainstorming » on a eu le déclic:</a:t>
            </a:r>
            <a:br>
              <a:rPr lang="fr-FR" sz="1800" dirty="0" smtClean="0"/>
            </a:br>
            <a:r>
              <a:rPr lang="fr-FR" sz="1800" dirty="0" smtClean="0"/>
              <a:t>Créer une conciergerie privée sur le super</a:t>
            </a:r>
            <a:br>
              <a:rPr lang="fr-FR" sz="1800" dirty="0" smtClean="0"/>
            </a:br>
            <a:r>
              <a:rPr lang="fr-FR" sz="1800" dirty="0" smtClean="0"/>
              <a:t>site où l’h</a:t>
            </a:r>
            <a:r>
              <a:rPr lang="fr-FR" sz="1800" dirty="0" smtClean="0"/>
              <a:t>ôtel était.</a:t>
            </a:r>
            <a:br>
              <a:rPr lang="fr-FR" sz="1800" dirty="0" smtClean="0"/>
            </a:br>
            <a:r>
              <a:rPr lang="fr-FR" sz="1800" dirty="0" smtClean="0"/>
              <a:t>En effet, ce site recevait de 10aines de milliers de</a:t>
            </a:r>
            <a:br>
              <a:rPr lang="fr-FR" sz="1800" dirty="0" smtClean="0"/>
            </a:br>
            <a:r>
              <a:rPr lang="fr-FR" sz="1800" dirty="0" smtClean="0"/>
              <a:t>visiteurs</a:t>
            </a:r>
            <a:r>
              <a:rPr lang="fr-FR" sz="1800" dirty="0" smtClean="0"/>
              <a:t> </a:t>
            </a:r>
            <a:r>
              <a:rPr lang="fr-FR" sz="1800" dirty="0" smtClean="0"/>
              <a:t>étrangers chaque année et ces touristes</a:t>
            </a:r>
            <a:br>
              <a:rPr lang="fr-FR" sz="1800" dirty="0" smtClean="0"/>
            </a:br>
            <a:r>
              <a:rPr lang="fr-FR" sz="1800" dirty="0" smtClean="0"/>
              <a:t>ou </a:t>
            </a:r>
            <a:r>
              <a:rPr lang="fr-FR" sz="1800" dirty="0" smtClean="0"/>
              <a:t> </a:t>
            </a:r>
            <a:r>
              <a:rPr lang="fr-FR" sz="1800" dirty="0" smtClean="0"/>
              <a:t>business man n’avaient personne pour </a:t>
            </a:r>
            <a:br>
              <a:rPr lang="fr-FR" sz="1800" dirty="0" smtClean="0"/>
            </a:br>
            <a:r>
              <a:rPr lang="fr-FR" sz="1800" dirty="0" smtClean="0"/>
              <a:t>s’occuper</a:t>
            </a:r>
            <a:r>
              <a:rPr lang="fr-FR" sz="1800" dirty="0" smtClean="0"/>
              <a:t> </a:t>
            </a:r>
            <a:r>
              <a:rPr lang="fr-FR" sz="1800" dirty="0" smtClean="0"/>
              <a:t>d’eux....</a:t>
            </a:r>
            <a:r>
              <a:rPr lang="fr-FR" sz="1800" dirty="0" smtClean="0"/>
              <a:t/>
            </a:r>
            <a:br>
              <a:rPr lang="fr-FR" sz="1800" dirty="0" smtClean="0"/>
            </a:br>
            <a:r>
              <a:rPr lang="fr-FR" dirty="0" smtClean="0"/>
              <a:t/>
            </a:r>
            <a:br>
              <a:rPr lang="fr-FR" dirty="0" smtClean="0"/>
            </a:br>
            <a:endParaRPr lang="fr-FR" dirty="0"/>
          </a:p>
        </p:txBody>
      </p:sp>
      <p:pic>
        <p:nvPicPr>
          <p:cNvPr id="5" name="Image 4" descr="cite_internationale_lyon.jpg"/>
          <p:cNvPicPr>
            <a:picLocks noChangeAspect="1"/>
          </p:cNvPicPr>
          <p:nvPr/>
        </p:nvPicPr>
        <p:blipFill>
          <a:blip r:embed="rId2"/>
          <a:stretch>
            <a:fillRect/>
          </a:stretch>
        </p:blipFill>
        <p:spPr>
          <a:xfrm>
            <a:off x="5334000" y="1828800"/>
            <a:ext cx="3810000" cy="25374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latin typeface="+mn-lt"/>
              </a:rPr>
              <a:t> J’ai 30 ans, je suis pacsé avec une femme</a:t>
            </a:r>
            <a:br>
              <a:rPr lang="fr-FR" sz="1800" dirty="0" smtClean="0">
                <a:latin typeface="+mn-lt"/>
              </a:rPr>
            </a:br>
            <a:r>
              <a:rPr lang="fr-FR" sz="1800" dirty="0" smtClean="0">
                <a:latin typeface="+mn-lt"/>
              </a:rPr>
              <a:t> magnifique et papa d’un petit ange!!!!</a:t>
            </a:r>
            <a:r>
              <a:rPr lang="fr-FR" dirty="0" smtClean="0"/>
              <a:t/>
            </a:r>
            <a:br>
              <a:rPr lang="fr-FR" dirty="0" smtClean="0"/>
            </a:br>
            <a:endParaRPr lang="fr-FR" dirty="0"/>
          </a:p>
        </p:txBody>
      </p:sp>
      <p:pic>
        <p:nvPicPr>
          <p:cNvPr id="3" name="Image 2" descr="DSC05878.JPG"/>
          <p:cNvPicPr>
            <a:picLocks noChangeAspect="1"/>
          </p:cNvPicPr>
          <p:nvPr/>
        </p:nvPicPr>
        <p:blipFill>
          <a:blip r:embed="rId2"/>
          <a:stretch>
            <a:fillRect/>
          </a:stretch>
        </p:blipFill>
        <p:spPr>
          <a:xfrm>
            <a:off x="5086350" y="761999"/>
            <a:ext cx="4057650" cy="5410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Nous avons donc travaillé comme des fous</a:t>
            </a:r>
            <a:br>
              <a:rPr lang="fr-FR" sz="1800" dirty="0" smtClean="0"/>
            </a:br>
            <a:r>
              <a:rPr lang="fr-FR" sz="1800" dirty="0" smtClean="0"/>
              <a:t>pour faire de ce projet, notre société, notre</a:t>
            </a:r>
            <a:br>
              <a:rPr lang="fr-FR" sz="1800" dirty="0" smtClean="0"/>
            </a:br>
            <a:r>
              <a:rPr lang="fr-FR" sz="1800" dirty="0" smtClean="0"/>
              <a:t>échappatoire au monde salarié... </a:t>
            </a:r>
            <a:r>
              <a:rPr lang="fr-FR" sz="1800" dirty="0" smtClean="0"/>
              <a:t>B</a:t>
            </a:r>
            <a:r>
              <a:rPr lang="fr-FR" sz="1800" dirty="0" err="1" smtClean="0"/>
              <a:t>ref</a:t>
            </a:r>
            <a:r>
              <a:rPr lang="fr-FR" sz="1800" dirty="0" smtClean="0"/>
              <a:t> notre </a:t>
            </a:r>
            <a:br>
              <a:rPr lang="fr-FR" sz="1800" dirty="0" smtClean="0"/>
            </a:br>
            <a:r>
              <a:rPr lang="fr-FR" sz="1800" dirty="0" smtClean="0"/>
              <a:t>r</a:t>
            </a:r>
            <a:r>
              <a:rPr lang="fr-FR" sz="1800" dirty="0" smtClean="0"/>
              <a:t>êve </a:t>
            </a:r>
            <a:r>
              <a:rPr lang="fr-FR" sz="1800" dirty="0" err="1" smtClean="0">
                <a:sym typeface="Wingdings"/>
              </a:rPr>
              <a:t></a:t>
            </a:r>
            <a:r>
              <a:rPr lang="fr-FR" sz="1800" dirty="0" smtClean="0"/>
              <a:t/>
            </a:r>
            <a:br>
              <a:rPr lang="fr-FR" sz="1800" dirty="0" smtClean="0"/>
            </a:br>
            <a:r>
              <a:rPr lang="fr-FR" dirty="0" smtClean="0"/>
              <a:t/>
            </a:r>
            <a:br>
              <a:rPr lang="fr-FR" dirty="0" smtClean="0"/>
            </a:b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Concernant mes études, j’ai passé un Bac S </a:t>
            </a:r>
            <a:br>
              <a:rPr lang="fr-FR" sz="1800" dirty="0" smtClean="0"/>
            </a:br>
            <a:r>
              <a:rPr lang="fr-FR" sz="1800" dirty="0" smtClean="0"/>
              <a:t>puis une maîtrise en préparation physique</a:t>
            </a:r>
            <a:br>
              <a:rPr lang="fr-FR" sz="1800" dirty="0" smtClean="0"/>
            </a:br>
            <a:r>
              <a:rPr lang="fr-FR" sz="1800" dirty="0" smtClean="0"/>
              <a:t>à l’UFR STAPS de Lyon.</a:t>
            </a:r>
            <a:br>
              <a:rPr lang="fr-FR" sz="1800" dirty="0" smtClean="0"/>
            </a:br>
            <a:r>
              <a:rPr lang="fr-FR" dirty="0" smtClean="0"/>
              <a:t/>
            </a:r>
            <a:br>
              <a:rPr lang="fr-FR" dirty="0" smtClean="0"/>
            </a:br>
            <a:endParaRPr lang="fr-FR" dirty="0"/>
          </a:p>
        </p:txBody>
      </p:sp>
      <p:pic>
        <p:nvPicPr>
          <p:cNvPr id="6" name="Image 5" descr="Universite-Lyon1-08-08-01.jpg"/>
          <p:cNvPicPr>
            <a:picLocks noChangeAspect="1"/>
          </p:cNvPicPr>
          <p:nvPr/>
        </p:nvPicPr>
        <p:blipFill>
          <a:blip r:embed="rId2"/>
          <a:stretch>
            <a:fillRect/>
          </a:stretch>
        </p:blipFill>
        <p:spPr>
          <a:xfrm>
            <a:off x="5016500" y="1828800"/>
            <a:ext cx="4127500" cy="30956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Mon parcours professionnel a commencé en </a:t>
            </a:r>
            <a:br>
              <a:rPr lang="fr-FR" sz="1800" dirty="0" smtClean="0"/>
            </a:br>
            <a:r>
              <a:rPr lang="fr-FR" sz="1800" dirty="0" smtClean="0"/>
              <a:t>parallèle de mes études à 16 ans où j’ai </a:t>
            </a:r>
            <a:br>
              <a:rPr lang="fr-FR" sz="1800" dirty="0" smtClean="0"/>
            </a:br>
            <a:r>
              <a:rPr lang="fr-FR" sz="1800" dirty="0" smtClean="0"/>
              <a:t>commencé à ramasser les fruits pour me </a:t>
            </a:r>
            <a:br>
              <a:rPr lang="fr-FR" sz="1800" dirty="0" smtClean="0"/>
            </a:br>
            <a:r>
              <a:rPr lang="fr-FR" sz="1800" dirty="0" smtClean="0"/>
              <a:t>faire un peu d’argent de poche!!! </a:t>
            </a:r>
            <a:br>
              <a:rPr lang="fr-FR" sz="1800" dirty="0" smtClean="0"/>
            </a:br>
            <a:r>
              <a:rPr lang="fr-FR" dirty="0" smtClean="0"/>
              <a:t/>
            </a:r>
            <a:br>
              <a:rPr lang="fr-FR" dirty="0" smtClean="0"/>
            </a:br>
            <a:endParaRPr lang="fr-FR" dirty="0"/>
          </a:p>
        </p:txBody>
      </p:sp>
      <p:pic>
        <p:nvPicPr>
          <p:cNvPr id="3" name="Image 2" descr="Ramasser les fruits.jpg"/>
          <p:cNvPicPr>
            <a:picLocks noChangeAspect="1"/>
          </p:cNvPicPr>
          <p:nvPr/>
        </p:nvPicPr>
        <p:blipFill>
          <a:blip r:embed="rId2"/>
          <a:stretch>
            <a:fillRect/>
          </a:stretch>
        </p:blipFill>
        <p:spPr>
          <a:xfrm>
            <a:off x="5259013" y="609599"/>
            <a:ext cx="3884987" cy="51816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Ensuite j’ai goûté aux joies du travail en usine.</a:t>
            </a:r>
            <a:br>
              <a:rPr lang="fr-FR" sz="1800" dirty="0" smtClean="0"/>
            </a:br>
            <a:r>
              <a:rPr lang="fr-FR" sz="1800" dirty="0" smtClean="0"/>
              <a:t>Je sablai pendant 12h des pièces auto dans </a:t>
            </a:r>
            <a:br>
              <a:rPr lang="fr-FR" sz="1800" dirty="0" smtClean="0"/>
            </a:br>
            <a:r>
              <a:rPr lang="fr-FR" sz="1800" dirty="0" smtClean="0"/>
              <a:t>une cabine comme celle-ci:</a:t>
            </a:r>
            <a:br>
              <a:rPr lang="fr-FR" sz="1800" dirty="0" smtClean="0"/>
            </a:br>
            <a:r>
              <a:rPr lang="fr-FR" dirty="0" smtClean="0"/>
              <a:t/>
            </a:r>
            <a:br>
              <a:rPr lang="fr-FR" dirty="0" smtClean="0"/>
            </a:br>
            <a:endParaRPr lang="fr-FR" dirty="0"/>
          </a:p>
        </p:txBody>
      </p:sp>
      <p:pic>
        <p:nvPicPr>
          <p:cNvPr id="4" name="Image 3" descr="cabine-de-sablage.jpg"/>
          <p:cNvPicPr>
            <a:picLocks noChangeAspect="1"/>
          </p:cNvPicPr>
          <p:nvPr/>
        </p:nvPicPr>
        <p:blipFill>
          <a:blip r:embed="rId2"/>
          <a:stretch>
            <a:fillRect/>
          </a:stretch>
        </p:blipFill>
        <p:spPr>
          <a:xfrm>
            <a:off x="5241116" y="720133"/>
            <a:ext cx="3902884" cy="529966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Puis j’ai pu prendre du plaisir (c’est ironique </a:t>
            </a:r>
            <a:br>
              <a:rPr lang="fr-FR" sz="1800" dirty="0" smtClean="0"/>
            </a:br>
            <a:r>
              <a:rPr lang="fr-FR" sz="1800" dirty="0" smtClean="0"/>
              <a:t>au cas où je ne suis pas clair... </a:t>
            </a:r>
            <a:r>
              <a:rPr lang="fr-FR" sz="1800" dirty="0" err="1" smtClean="0">
                <a:sym typeface="Wingdings"/>
              </a:rPr>
              <a:t></a:t>
            </a:r>
            <a:r>
              <a:rPr lang="fr-FR" sz="1800" dirty="0" smtClean="0">
                <a:sym typeface="Wingdings"/>
              </a:rPr>
              <a:t>) à charger</a:t>
            </a:r>
            <a:br>
              <a:rPr lang="fr-FR" sz="1800" dirty="0" smtClean="0">
                <a:sym typeface="Wingdings"/>
              </a:rPr>
            </a:br>
            <a:r>
              <a:rPr lang="fr-FR" sz="1800" dirty="0" smtClean="0">
                <a:sym typeface="Wingdings"/>
              </a:rPr>
              <a:t>des camions au transpalette sur un quai</a:t>
            </a:r>
            <a:br>
              <a:rPr lang="fr-FR" sz="1800" dirty="0" smtClean="0">
                <a:sym typeface="Wingdings"/>
              </a:rPr>
            </a:br>
            <a:r>
              <a:rPr lang="fr-FR" sz="1800" dirty="0" smtClean="0">
                <a:sym typeface="Wingdings"/>
              </a:rPr>
              <a:t>de chargement...</a:t>
            </a:r>
            <a:r>
              <a:rPr lang="fr-FR" sz="1800" dirty="0" smtClean="0"/>
              <a:t/>
            </a:r>
            <a:br>
              <a:rPr lang="fr-FR" sz="1800" dirty="0" smtClean="0"/>
            </a:br>
            <a:r>
              <a:rPr lang="fr-FR" dirty="0" smtClean="0"/>
              <a:t/>
            </a:r>
            <a:br>
              <a:rPr lang="fr-FR" dirty="0" smtClean="0"/>
            </a:br>
            <a:endParaRPr lang="fr-FR" dirty="0"/>
          </a:p>
        </p:txBody>
      </p:sp>
      <p:pic>
        <p:nvPicPr>
          <p:cNvPr id="5" name="Image 4" descr="quai-de-chargement.jpg"/>
          <p:cNvPicPr>
            <a:picLocks noChangeAspect="1"/>
          </p:cNvPicPr>
          <p:nvPr/>
        </p:nvPicPr>
        <p:blipFill>
          <a:blip r:embed="rId2"/>
          <a:stretch>
            <a:fillRect/>
          </a:stretch>
        </p:blipFill>
        <p:spPr>
          <a:xfrm>
            <a:off x="4953001" y="1682750"/>
            <a:ext cx="4191000" cy="30416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Sur mes 2 dernières années d’études, j’ai </a:t>
            </a:r>
            <a:br>
              <a:rPr lang="fr-FR" sz="1800" dirty="0" smtClean="0"/>
            </a:br>
            <a:r>
              <a:rPr lang="fr-FR" sz="1800" dirty="0" smtClean="0"/>
              <a:t>pu avoir quand même un job plus sympa:</a:t>
            </a:r>
            <a:br>
              <a:rPr lang="fr-FR" sz="1800" dirty="0" smtClean="0"/>
            </a:br>
            <a:r>
              <a:rPr lang="fr-FR" sz="1800" dirty="0" smtClean="0"/>
              <a:t>Voiturier/ concierge/ bagagiste</a:t>
            </a:r>
            <a:r>
              <a:rPr lang="fr-FR" sz="1800" dirty="0" smtClean="0"/>
              <a:t> en </a:t>
            </a:r>
            <a:br>
              <a:rPr lang="fr-FR" sz="1800" dirty="0" smtClean="0"/>
            </a:br>
            <a:r>
              <a:rPr lang="fr-FR" sz="1800" dirty="0" smtClean="0"/>
              <a:t>extra </a:t>
            </a:r>
            <a:r>
              <a:rPr lang="fr-FR" sz="1800" dirty="0" smtClean="0"/>
              <a:t>dans </a:t>
            </a:r>
            <a:r>
              <a:rPr lang="fr-FR" sz="1800" dirty="0" smtClean="0"/>
              <a:t>plusieurs</a:t>
            </a:r>
            <a:r>
              <a:rPr lang="fr-FR" sz="1800" dirty="0" smtClean="0"/>
              <a:t> Grand hôtels </a:t>
            </a:r>
            <a:r>
              <a:rPr lang="fr-FR" sz="1800" dirty="0" smtClean="0"/>
              <a:t>Lyonnais.</a:t>
            </a:r>
            <a:br>
              <a:rPr lang="fr-FR" sz="1800" dirty="0" smtClean="0"/>
            </a:br>
            <a:r>
              <a:rPr lang="fr-FR" dirty="0" smtClean="0"/>
              <a:t/>
            </a:r>
            <a:br>
              <a:rPr lang="fr-FR" dirty="0" smtClean="0"/>
            </a:br>
            <a:endParaRPr lang="fr-FR" dirty="0"/>
          </a:p>
        </p:txBody>
      </p:sp>
      <p:pic>
        <p:nvPicPr>
          <p:cNvPr id="4" name="Image 3" descr="gui79_1063704214_moi_dvt_lambo.jpg"/>
          <p:cNvPicPr>
            <a:picLocks noChangeAspect="1"/>
          </p:cNvPicPr>
          <p:nvPr/>
        </p:nvPicPr>
        <p:blipFill>
          <a:blip r:embed="rId2"/>
          <a:stretch>
            <a:fillRect/>
          </a:stretch>
        </p:blipFill>
        <p:spPr>
          <a:xfrm>
            <a:off x="5410200" y="1447800"/>
            <a:ext cx="3200400" cy="4267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Toujours pendant mes études, avec mon frère</a:t>
            </a:r>
            <a:br>
              <a:rPr lang="fr-FR" sz="1800" dirty="0" smtClean="0"/>
            </a:br>
            <a:r>
              <a:rPr lang="fr-FR" sz="1800" dirty="0" smtClean="0"/>
              <a:t>et mes 2 meilleurs amis on essaye de créer</a:t>
            </a:r>
            <a:br>
              <a:rPr lang="fr-FR" sz="1800" dirty="0" smtClean="0"/>
            </a:br>
            <a:r>
              <a:rPr lang="fr-FR" sz="1800" dirty="0" smtClean="0"/>
              <a:t>un parc </a:t>
            </a:r>
            <a:r>
              <a:rPr lang="fr-FR" sz="1800" dirty="0" err="1" smtClean="0"/>
              <a:t>accrobranche</a:t>
            </a:r>
            <a:r>
              <a:rPr lang="fr-FR" sz="1800" dirty="0" smtClean="0"/>
              <a:t>, avec la volonté de </a:t>
            </a:r>
            <a:br>
              <a:rPr lang="fr-FR" sz="1800" dirty="0" smtClean="0"/>
            </a:br>
            <a:r>
              <a:rPr lang="fr-FR" sz="1800" dirty="0" smtClean="0"/>
              <a:t>bosser pour nous!!!</a:t>
            </a:r>
            <a:br>
              <a:rPr lang="fr-FR" sz="1800" dirty="0" smtClean="0"/>
            </a:br>
            <a:r>
              <a:rPr lang="fr-FR" dirty="0" smtClean="0"/>
              <a:t/>
            </a:r>
            <a:br>
              <a:rPr lang="fr-FR" dirty="0" smtClean="0"/>
            </a:br>
            <a:endParaRPr lang="fr-FR" dirty="0"/>
          </a:p>
        </p:txBody>
      </p:sp>
      <p:pic>
        <p:nvPicPr>
          <p:cNvPr id="5" name="Image 4" descr="parc accrobranche.jpg"/>
          <p:cNvPicPr>
            <a:picLocks noChangeAspect="1"/>
          </p:cNvPicPr>
          <p:nvPr/>
        </p:nvPicPr>
        <p:blipFill>
          <a:blip r:embed="rId2"/>
          <a:stretch>
            <a:fillRect/>
          </a:stretch>
        </p:blipFill>
        <p:spPr>
          <a:xfrm>
            <a:off x="5029200" y="2057401"/>
            <a:ext cx="4114800" cy="32003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410199"/>
          </a:xfrm>
        </p:spPr>
        <p:txBody>
          <a:bodyPr/>
          <a:lstStyle/>
          <a:p>
            <a:pPr algn="l"/>
            <a:r>
              <a:rPr lang="fr-FR" sz="1800" dirty="0" smtClean="0"/>
              <a:t/>
            </a:r>
            <a:br>
              <a:rPr lang="fr-FR" sz="1800" dirty="0" smtClean="0"/>
            </a:br>
            <a:r>
              <a:rPr lang="fr-FR" sz="1800" dirty="0" smtClean="0"/>
              <a:t/>
            </a:r>
            <a:br>
              <a:rPr lang="fr-FR" sz="1800" dirty="0" smtClean="0"/>
            </a:br>
            <a:r>
              <a:rPr lang="fr-FR" sz="1800" dirty="0" smtClean="0"/>
              <a:t/>
            </a:r>
            <a:br>
              <a:rPr lang="fr-FR" sz="1800" dirty="0" smtClean="0"/>
            </a:br>
            <a:r>
              <a:rPr lang="fr-FR" sz="1800" dirty="0" smtClean="0"/>
              <a:t>Problème, les banquiers ne prêtent pas</a:t>
            </a:r>
            <a:br>
              <a:rPr lang="fr-FR" sz="1800" dirty="0" smtClean="0"/>
            </a:br>
            <a:r>
              <a:rPr lang="fr-FR" sz="1800" dirty="0" smtClean="0"/>
              <a:t>300 000€ à 4 jeunes qui ont 5000€ dans </a:t>
            </a:r>
            <a:br>
              <a:rPr lang="fr-FR" sz="1800" dirty="0" smtClean="0"/>
            </a:br>
            <a:r>
              <a:rPr lang="fr-FR" sz="1800" dirty="0" smtClean="0"/>
              <a:t>les poches...</a:t>
            </a:r>
            <a:br>
              <a:rPr lang="fr-FR" sz="1800" dirty="0" smtClean="0"/>
            </a:br>
            <a:r>
              <a:rPr lang="fr-FR" dirty="0" smtClean="0"/>
              <a:t/>
            </a:r>
            <a:br>
              <a:rPr lang="fr-FR" dirty="0" smtClean="0"/>
            </a:br>
            <a:endParaRPr lang="fr-FR" dirty="0"/>
          </a:p>
        </p:txBody>
      </p:sp>
      <p:pic>
        <p:nvPicPr>
          <p:cNvPr id="4" name="Image 3" descr="prêt argent.jpg"/>
          <p:cNvPicPr>
            <a:picLocks noChangeAspect="1"/>
          </p:cNvPicPr>
          <p:nvPr/>
        </p:nvPicPr>
        <p:blipFill>
          <a:blip r:embed="rId2"/>
          <a:stretch>
            <a:fillRect/>
          </a:stretch>
        </p:blipFill>
        <p:spPr>
          <a:xfrm>
            <a:off x="4876800" y="1524000"/>
            <a:ext cx="4267200" cy="3200400"/>
          </a:xfrm>
          <a:prstGeom prst="rect">
            <a:avLst/>
          </a:prstGeom>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14248</TotalTime>
  <Words>861</Words>
  <Application>Microsoft Macintosh PowerPoint</Application>
  <PresentationFormat>Présentation à l'écran (4:3)</PresentationFormat>
  <Paragraphs>20</Paragraphs>
  <Slides>20</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20</vt:i4>
      </vt:variant>
    </vt:vector>
  </HeadingPairs>
  <TitlesOfParts>
    <vt:vector size="21" baseType="lpstr">
      <vt:lpstr>Thème Office</vt:lpstr>
      <vt:lpstr>            Qui suis-je </vt:lpstr>
      <vt:lpstr> J’ai 30 ans, je suis pacsé avec une femme  magnifique et papa d’un petit ange!!!! </vt:lpstr>
      <vt:lpstr>  Concernant mes études, j’ai passé un Bac S  puis une maîtrise en préparation physique à l’UFR STAPS de Lyon.  </vt:lpstr>
      <vt:lpstr>  Mon parcours professionnel a commencé en  parallèle de mes études à 16 ans où j’ai  commencé à ramasser les fruits pour me  faire un peu d’argent de poche!!!   </vt:lpstr>
      <vt:lpstr>  Ensuite j’ai goûté aux joies du travail en usine. Je sablai pendant 12h des pièces auto dans  une cabine comme celle-ci:  </vt:lpstr>
      <vt:lpstr>   Puis j’ai pu prendre du plaisir (c’est ironique  au cas où je ne suis pas clair... ) à charger des camions au transpalette sur un quai de chargement...  </vt:lpstr>
      <vt:lpstr>   Sur mes 2 dernières années d’études, j’ai  pu avoir quand même un job plus sympa: Voiturier/ concierge/ bagagiste en  extra dans plusieurs Grand hôtels Lyonnais.  </vt:lpstr>
      <vt:lpstr>    Toujours pendant mes études, avec mon frère et mes 2 meilleurs amis on essaye de créer un parc accrobranche, avec la volonté de  bosser pour nous!!!  </vt:lpstr>
      <vt:lpstr>   Problème, les banquiers ne prêtent pas 300 000€ à 4 jeunes qui ont 5000€ dans  les poches...  </vt:lpstr>
      <vt:lpstr>    Qu’importe, cela à été une super expérience et un échec qui fait partie du chemin si on veux réussir....  </vt:lpstr>
      <vt:lpstr>    A la fin de mes études, il a fallu rentrer  dans la vraie vie active avec le dilemme suivant: bosser dans le sport ou dans  l’hôtellerie de luxe  </vt:lpstr>
      <vt:lpstr>   Je ne me voyait pas faire prof de sport,  être muté à Paris et enseigner une matière à des personnes qui pour la plupart n’ont rien à faire de ce que vous racontez... J’ai donc choisi voiturier / concierge bagagiste.   </vt:lpstr>
      <vt:lpstr>   Métier très sympa qui m’a permis de  conduire toutes les voitures qui me faisaient rêver, rencontrer des gens du monde entier,  bosser dans un cadre luxueux, et aussi à  bosser 54h/semaine pour 1200€/mois!!!...   </vt:lpstr>
      <vt:lpstr>   Cependant très vite, je me suis rendu compte que je ne ferai pas ca toute ma vie. C’est un métier fatiguant, usant, qui devient vite  routinier, bloqué dans une grande structure où il faut 3 mois pour prendre une décision... Et surtout sans aucune évolution possible!!!  Bref, je ne voulais pas finir comme ça=&gt;   </vt:lpstr>
      <vt:lpstr>   J’ai donc commencé à chercher à faire autre  chose pour moi. J’ai attaqué par un petit  business avec Ebay, j’achetais des articles en Chine en gros et je les revendais à la  pièce.  C’était sympa, cela m’a permis de me payer  différents voyages    </vt:lpstr>
      <vt:lpstr>   Mais très vite, cela devenais assez risqué  d’envoyer de l’argent en Chine et aussi le  plus embêtant de ce business était qu’il  fallait supporter ça=&gt; FAIRE LA QUEUE A LA POSTE....   </vt:lpstr>
      <vt:lpstr>   J’ai donc entrepris de faire des formations à la chambre du commerce pendant mes vacances du type, « 5 jours pour entreprendre »,  « Monter un business plan », « gestion de sa société »... Dans le but de monter ma boîte,  de bosser pour moi!!!!   </vt:lpstr>
      <vt:lpstr>   Je commençai donc doucement à avoir les premières bases pour monter un  business mais il me manquait encore l’idée...   </vt:lpstr>
      <vt:lpstr>  Avec un collègue de l’époque, après plusieurs « brainstorming » on a eu le déclic: Créer une conciergerie privée sur le super site où l’hôtel était. En effet, ce site recevait de 10aines de milliers de visiteurs étrangers chaque année et ces touristes ou  business man n’avaient personne pour  s’occuper d’eux....  </vt:lpstr>
      <vt:lpstr>  Nous avons donc travaillé comme des fous pour faire de ce projet, notre société, notre échappatoire au monde salarié... Bref notre  rêve   </vt:lpstr>
    </vt:vector>
  </TitlesOfParts>
  <Company>OVB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Qui suis-je </dc:title>
  <dc:creator>guillaume ponton</dc:creator>
  <cp:lastModifiedBy>guillaume ponton</cp:lastModifiedBy>
  <cp:revision>26</cp:revision>
  <dcterms:created xsi:type="dcterms:W3CDTF">2011-01-26T18:32:33Z</dcterms:created>
  <dcterms:modified xsi:type="dcterms:W3CDTF">2011-02-01T22:17:01Z</dcterms:modified>
</cp:coreProperties>
</file>