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58" autoAdjust="0"/>
    <p:restoredTop sz="94660"/>
  </p:normalViewPr>
  <p:slideViewPr>
    <p:cSldViewPr snapToObjects="1">
      <p:cViewPr varScale="1">
        <p:scale>
          <a:sx n="87" d="100"/>
          <a:sy n="87" d="100"/>
        </p:scale>
        <p:origin x="-728"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1/04/11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1/04/11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1/04/11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1/04/11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1/04/11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D74720-5C45-DF40-8A8A-EB4959636CFB}" type="datetimeFigureOut">
              <a:rPr lang="fr-FR" smtClean="0"/>
              <a:pPr/>
              <a:t>1/04/11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D74720-5C45-DF40-8A8A-EB4959636CFB}" type="datetimeFigureOut">
              <a:rPr lang="fr-FR" smtClean="0"/>
              <a:pPr/>
              <a:t>1/04/11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FD74720-5C45-DF40-8A8A-EB4959636CFB}" type="datetimeFigureOut">
              <a:rPr lang="fr-FR" smtClean="0"/>
              <a:pPr/>
              <a:t>1/04/11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D74720-5C45-DF40-8A8A-EB4959636CFB}" type="datetimeFigureOut">
              <a:rPr lang="fr-FR" smtClean="0"/>
              <a:pPr/>
              <a:t>1/04/11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FD74720-5C45-DF40-8A8A-EB4959636CFB}" type="datetimeFigureOut">
              <a:rPr lang="fr-FR" smtClean="0"/>
              <a:pPr/>
              <a:t>1/04/11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FD74720-5C45-DF40-8A8A-EB4959636CFB}" type="datetimeFigureOut">
              <a:rPr lang="fr-FR" smtClean="0"/>
              <a:pPr/>
              <a:t>1/04/11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4720-5C45-DF40-8A8A-EB4959636CFB}" type="datetimeFigureOut">
              <a:rPr lang="fr-FR" smtClean="0"/>
              <a:pPr/>
              <a:t>1/04/11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49A22-D3C3-9D47-9506-6130505CC119}" type="slidenum">
              <a:rPr lang="fr-FR" smtClean="0"/>
              <a:pPr/>
              <a:t>‹#›</a:t>
            </a:fld>
            <a:endParaRPr lang="fr-FR"/>
          </a:p>
        </p:txBody>
      </p:sp>
      <p:pic>
        <p:nvPicPr>
          <p:cNvPr id="8" name="Image 7" descr="ciel.jpg"/>
          <p:cNvPicPr>
            <a:picLocks noChangeAspect="1"/>
          </p:cNvPicPr>
          <p:nvPr userDrawn="1"/>
        </p:nvPicPr>
        <p:blipFill>
          <a:blip r:embed="rId13"/>
          <a:stretch>
            <a:fillRect/>
          </a:stretch>
        </p:blipFill>
        <p:spPr>
          <a:xfrm>
            <a:off x="0" y="-1272582"/>
            <a:ext cx="9144000" cy="84436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dirty="0" smtClean="0"/>
              <a:t>            Qui suis-je</a:t>
            </a:r>
            <a:br>
              <a:rPr lang="fr-FR" dirty="0" smtClean="0"/>
            </a:br>
            <a:endParaRPr lang="fr-FR" dirty="0"/>
          </a:p>
        </p:txBody>
      </p:sp>
      <p:pic>
        <p:nvPicPr>
          <p:cNvPr id="4" name="Image 3" descr="question.jpg"/>
          <p:cNvPicPr>
            <a:picLocks noChangeAspect="1"/>
          </p:cNvPicPr>
          <p:nvPr/>
        </p:nvPicPr>
        <p:blipFill>
          <a:blip r:embed="rId2"/>
          <a:stretch>
            <a:fillRect/>
          </a:stretch>
        </p:blipFill>
        <p:spPr>
          <a:xfrm>
            <a:off x="5257800" y="2438400"/>
            <a:ext cx="1910080" cy="16865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Qu’importe, cela à été une super expérience</a:t>
            </a:r>
            <a:br>
              <a:rPr lang="fr-FR" sz="1800" b="1" dirty="0" smtClean="0"/>
            </a:br>
            <a:r>
              <a:rPr lang="fr-FR" sz="1800" b="1" dirty="0" smtClean="0"/>
              <a:t>et un échec qui fait partie du chemin</a:t>
            </a:r>
            <a:br>
              <a:rPr lang="fr-FR" sz="1800" b="1" dirty="0" smtClean="0"/>
            </a:br>
            <a:r>
              <a:rPr lang="fr-FR" sz="1800" b="1" dirty="0" smtClean="0"/>
              <a:t>vers la réussite....</a:t>
            </a:r>
            <a:r>
              <a:rPr lang="fr-FR" sz="1800" dirty="0" smtClean="0"/>
              <a:t/>
            </a:r>
            <a:br>
              <a:rPr lang="fr-FR" sz="1800" dirty="0" smtClean="0"/>
            </a:br>
            <a:r>
              <a:rPr lang="fr-FR" dirty="0" smtClean="0"/>
              <a:t/>
            </a:r>
            <a:br>
              <a:rPr lang="fr-FR" dirty="0" smtClean="0"/>
            </a:br>
            <a:endParaRPr lang="fr-FR" dirty="0"/>
          </a:p>
        </p:txBody>
      </p:sp>
      <p:pic>
        <p:nvPicPr>
          <p:cNvPr id="4" name="Image 3" descr="172-reussite.jpg"/>
          <p:cNvPicPr>
            <a:picLocks noChangeAspect="1"/>
          </p:cNvPicPr>
          <p:nvPr/>
        </p:nvPicPr>
        <p:blipFill>
          <a:blip r:embed="rId2"/>
          <a:stretch>
            <a:fillRect/>
          </a:stretch>
        </p:blipFill>
        <p:spPr>
          <a:xfrm>
            <a:off x="5034556" y="1643063"/>
            <a:ext cx="4109443" cy="30820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A la fin de mes études, il a fallu rentrer </a:t>
            </a:r>
            <a:br>
              <a:rPr lang="fr-FR" sz="1800" b="1" dirty="0" smtClean="0"/>
            </a:br>
            <a:r>
              <a:rPr lang="fr-FR" sz="1800" b="1" dirty="0" smtClean="0"/>
              <a:t>dans la vraie vie active avec le dilemme</a:t>
            </a:r>
            <a:br>
              <a:rPr lang="fr-FR" sz="1800" b="1" dirty="0" smtClean="0"/>
            </a:br>
            <a:r>
              <a:rPr lang="fr-FR" sz="1800" b="1" dirty="0" smtClean="0"/>
              <a:t>suivant: travailler dans le sport ou dans </a:t>
            </a:r>
            <a:br>
              <a:rPr lang="fr-FR" sz="1800" b="1" dirty="0" smtClean="0"/>
            </a:br>
            <a:r>
              <a:rPr lang="fr-FR" sz="1800" b="1" dirty="0" smtClean="0"/>
              <a:t>l’hôtellerie de luxe</a:t>
            </a:r>
            <a:r>
              <a:rPr lang="fr-FR" sz="1800" dirty="0" smtClean="0"/>
              <a:t/>
            </a:r>
            <a:br>
              <a:rPr lang="fr-FR" sz="1800" dirty="0" smtClean="0"/>
            </a:br>
            <a:r>
              <a:rPr lang="fr-FR" dirty="0" smtClean="0"/>
              <a:t/>
            </a:r>
            <a:br>
              <a:rPr lang="fr-FR" dirty="0" smtClean="0"/>
            </a:br>
            <a:endParaRPr lang="fr-FR" dirty="0"/>
          </a:p>
        </p:txBody>
      </p:sp>
      <p:pic>
        <p:nvPicPr>
          <p:cNvPr id="4" name="Image 3" descr="luxe.jpg"/>
          <p:cNvPicPr>
            <a:picLocks noChangeAspect="1"/>
          </p:cNvPicPr>
          <p:nvPr/>
        </p:nvPicPr>
        <p:blipFill>
          <a:blip r:embed="rId2"/>
          <a:stretch>
            <a:fillRect/>
          </a:stretch>
        </p:blipFill>
        <p:spPr>
          <a:xfrm>
            <a:off x="5004679" y="2085974"/>
            <a:ext cx="4139321" cy="27146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Je ne me voyais pas faire prof de sport, </a:t>
            </a:r>
            <a:br>
              <a:rPr lang="fr-FR" sz="1800" b="1" dirty="0" smtClean="0"/>
            </a:br>
            <a:r>
              <a:rPr lang="fr-FR" sz="1800" b="1" dirty="0" smtClean="0"/>
              <a:t>être muté à Paris et enseigner une matière</a:t>
            </a:r>
            <a:br>
              <a:rPr lang="fr-FR" sz="1800" b="1" dirty="0" smtClean="0"/>
            </a:br>
            <a:r>
              <a:rPr lang="fr-FR" sz="1800" b="1" dirty="0" smtClean="0"/>
              <a:t>à des élèves qui pour la plupart</a:t>
            </a:r>
            <a:br>
              <a:rPr lang="fr-FR" sz="1800" b="1" dirty="0" smtClean="0"/>
            </a:br>
            <a:r>
              <a:rPr lang="fr-FR" sz="1800" b="1" dirty="0" smtClean="0"/>
              <a:t>n’écoutent pas ce que vous racontez...</a:t>
            </a:r>
            <a:br>
              <a:rPr lang="fr-FR" sz="1800" b="1" dirty="0" smtClean="0"/>
            </a:br>
            <a:r>
              <a:rPr lang="fr-FR" sz="1800" b="1" dirty="0" smtClean="0"/>
              <a:t/>
            </a:r>
            <a:br>
              <a:rPr lang="fr-FR" sz="1800" b="1" dirty="0" smtClean="0"/>
            </a:br>
            <a:r>
              <a:rPr lang="fr-FR" sz="1800" b="1" dirty="0" smtClean="0"/>
              <a:t>J’ai donc choisi voiturier / concierge</a:t>
            </a:r>
            <a:br>
              <a:rPr lang="fr-FR" sz="1800" b="1" dirty="0" smtClean="0"/>
            </a:br>
            <a:r>
              <a:rPr lang="fr-FR" sz="1800" b="1" dirty="0" smtClean="0"/>
              <a:t>bagagiste.</a:t>
            </a:r>
            <a:br>
              <a:rPr lang="fr-FR" sz="1800" b="1" dirty="0" smtClean="0"/>
            </a:br>
            <a:r>
              <a:rPr lang="fr-FR" sz="1800" dirty="0" smtClean="0"/>
              <a:t/>
            </a:r>
            <a:br>
              <a:rPr lang="fr-FR" sz="1800" dirty="0" smtClean="0"/>
            </a:br>
            <a:r>
              <a:rPr lang="fr-FR" dirty="0" smtClean="0"/>
              <a:t/>
            </a:r>
            <a:br>
              <a:rPr lang="fr-FR" dirty="0" smtClean="0"/>
            </a:br>
            <a:endParaRPr lang="fr-FR" dirty="0"/>
          </a:p>
        </p:txBody>
      </p:sp>
      <p:pic>
        <p:nvPicPr>
          <p:cNvPr id="3" name="Image 2" descr="voiturier.png"/>
          <p:cNvPicPr>
            <a:picLocks noChangeAspect="1"/>
          </p:cNvPicPr>
          <p:nvPr/>
        </p:nvPicPr>
        <p:blipFill>
          <a:blip r:embed="rId2"/>
          <a:stretch>
            <a:fillRect/>
          </a:stretch>
        </p:blipFill>
        <p:spPr>
          <a:xfrm>
            <a:off x="5334476" y="2000428"/>
            <a:ext cx="3809524" cy="285714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Métier très sympa qui m’a permis de </a:t>
            </a:r>
            <a:br>
              <a:rPr lang="fr-FR" sz="1800" b="1" dirty="0" smtClean="0"/>
            </a:br>
            <a:r>
              <a:rPr lang="fr-FR" sz="1800" b="1" dirty="0" smtClean="0"/>
              <a:t>conduire toutes les voitures qui me faisaient</a:t>
            </a:r>
            <a:br>
              <a:rPr lang="fr-FR" sz="1800" b="1" dirty="0" smtClean="0"/>
            </a:br>
            <a:r>
              <a:rPr lang="fr-FR" sz="1800" b="1" dirty="0" smtClean="0"/>
              <a:t>rêver, rencontrer des gens du monde entier, </a:t>
            </a:r>
            <a:br>
              <a:rPr lang="fr-FR" sz="1800" b="1" dirty="0" smtClean="0"/>
            </a:br>
            <a:r>
              <a:rPr lang="fr-FR" sz="1800" b="1" dirty="0" smtClean="0"/>
              <a:t>travailler dans un cadre luxueux,</a:t>
            </a:r>
            <a:br>
              <a:rPr lang="fr-FR" sz="1800" b="1" dirty="0" smtClean="0"/>
            </a:br>
            <a:r>
              <a:rPr lang="fr-FR" sz="1800" b="1" dirty="0" smtClean="0"/>
              <a:t/>
            </a:r>
            <a:br>
              <a:rPr lang="fr-FR" sz="1800" b="1" dirty="0" smtClean="0"/>
            </a:br>
            <a:r>
              <a:rPr lang="fr-FR" sz="1800" b="1" dirty="0" smtClean="0"/>
              <a:t>Et aussi à trimer 54h/semaine pour </a:t>
            </a:r>
            <a:br>
              <a:rPr lang="fr-FR" sz="1800" b="1" dirty="0" smtClean="0"/>
            </a:br>
            <a:r>
              <a:rPr lang="fr-FR" sz="1800" b="1" dirty="0" smtClean="0"/>
              <a:t>1200€/mois!!!...</a:t>
            </a:r>
            <a:br>
              <a:rPr lang="fr-FR" sz="1800" b="1" dirty="0" smtClean="0"/>
            </a:br>
            <a:r>
              <a:rPr lang="fr-FR" sz="1800" dirty="0" smtClean="0"/>
              <a:t/>
            </a:r>
            <a:br>
              <a:rPr lang="fr-FR" sz="1800" dirty="0" smtClean="0"/>
            </a:br>
            <a:r>
              <a:rPr lang="fr-FR" dirty="0" smtClean="0"/>
              <a:t/>
            </a:r>
            <a:br>
              <a:rPr lang="fr-FR" dirty="0" smtClean="0"/>
            </a:br>
            <a:endParaRPr lang="fr-FR" dirty="0"/>
          </a:p>
        </p:txBody>
      </p:sp>
      <p:pic>
        <p:nvPicPr>
          <p:cNvPr id="4" name="Image 3" descr="stage-de-pilotage-3.gif"/>
          <p:cNvPicPr>
            <a:picLocks noChangeAspect="1"/>
          </p:cNvPicPr>
          <p:nvPr/>
        </p:nvPicPr>
        <p:blipFill>
          <a:blip r:embed="rId2"/>
          <a:stretch>
            <a:fillRect/>
          </a:stretch>
        </p:blipFill>
        <p:spPr>
          <a:xfrm>
            <a:off x="5257800" y="1484784"/>
            <a:ext cx="3886200" cy="3886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normAutofit fontScale="90000"/>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2000" b="1" dirty="0" smtClean="0"/>
              <a:t>Cependant très vite, je me suis rendu compte</a:t>
            </a:r>
            <a:br>
              <a:rPr lang="fr-FR" sz="2000" b="1" dirty="0" smtClean="0"/>
            </a:br>
            <a:r>
              <a:rPr lang="fr-FR" sz="2000" b="1" dirty="0" smtClean="0"/>
              <a:t>que je ne ferai pas cela toute ma vie. C’est un</a:t>
            </a:r>
            <a:br>
              <a:rPr lang="fr-FR" sz="2000" b="1" dirty="0" smtClean="0"/>
            </a:br>
            <a:r>
              <a:rPr lang="fr-FR" sz="2000" b="1" dirty="0" smtClean="0"/>
              <a:t>métier fatiguant, usant, qui devient vite </a:t>
            </a:r>
            <a:br>
              <a:rPr lang="fr-FR" sz="2000" b="1" dirty="0" smtClean="0"/>
            </a:br>
            <a:r>
              <a:rPr lang="fr-FR" sz="2000" b="1" dirty="0" smtClean="0"/>
              <a:t>routinier, bloqué dans une grande structure</a:t>
            </a:r>
            <a:br>
              <a:rPr lang="fr-FR" sz="2000" b="1" dirty="0" smtClean="0"/>
            </a:br>
            <a:r>
              <a:rPr lang="fr-FR" sz="2000" b="1" dirty="0" smtClean="0"/>
              <a:t>où il faut 3 mois pour prendre une décision...</a:t>
            </a:r>
            <a:br>
              <a:rPr lang="fr-FR" sz="2000" b="1" dirty="0" smtClean="0"/>
            </a:br>
            <a:r>
              <a:rPr lang="fr-FR" sz="2000" b="1" dirty="0" smtClean="0"/>
              <a:t/>
            </a:r>
            <a:br>
              <a:rPr lang="fr-FR" sz="2000" b="1" dirty="0" smtClean="0"/>
            </a:br>
            <a:r>
              <a:rPr lang="fr-FR" sz="2000" b="1" dirty="0" smtClean="0"/>
              <a:t>Et surtout sans aucune évolution possible!!! </a:t>
            </a:r>
            <a:br>
              <a:rPr lang="fr-FR" sz="2000" b="1" dirty="0" smtClean="0"/>
            </a:br>
            <a:r>
              <a:rPr lang="fr-FR" sz="2000" b="1" dirty="0" smtClean="0"/>
              <a:t>Bref, je ne voulais pas finir comme ça=&gt;</a:t>
            </a:r>
            <a:r>
              <a:rPr lang="fr-FR" sz="1800" b="1" dirty="0" smtClean="0"/>
              <a:t/>
            </a:r>
            <a:br>
              <a:rPr lang="fr-FR" sz="1800" b="1" dirty="0" smtClean="0"/>
            </a:br>
            <a:r>
              <a:rPr lang="fr-FR" sz="1800" b="1" dirty="0" smtClean="0"/>
              <a:t/>
            </a:r>
            <a:br>
              <a:rPr lang="fr-FR" sz="1800" b="1" dirty="0" smtClean="0"/>
            </a:br>
            <a:r>
              <a:rPr lang="fr-FR" dirty="0" smtClean="0"/>
              <a:t/>
            </a:r>
            <a:br>
              <a:rPr lang="fr-FR" dirty="0" smtClean="0"/>
            </a:br>
            <a:endParaRPr lang="fr-FR" dirty="0"/>
          </a:p>
        </p:txBody>
      </p:sp>
      <p:pic>
        <p:nvPicPr>
          <p:cNvPr id="5" name="Image 4" descr="ennui.jpg"/>
          <p:cNvPicPr>
            <a:picLocks noChangeAspect="1"/>
          </p:cNvPicPr>
          <p:nvPr/>
        </p:nvPicPr>
        <p:blipFill>
          <a:blip r:embed="rId2"/>
          <a:stretch>
            <a:fillRect/>
          </a:stretch>
        </p:blipFill>
        <p:spPr>
          <a:xfrm>
            <a:off x="5257801" y="1916832"/>
            <a:ext cx="3886199" cy="297294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normAutofit fontScale="90000"/>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2000" b="1" dirty="0" smtClean="0"/>
              <a:t>J’ai donc commencé à chercher autre </a:t>
            </a:r>
            <a:br>
              <a:rPr lang="fr-FR" sz="2000" b="1" dirty="0" smtClean="0"/>
            </a:br>
            <a:r>
              <a:rPr lang="fr-FR" sz="2000" b="1" dirty="0" smtClean="0"/>
              <a:t>chose pour moi.</a:t>
            </a:r>
            <a:br>
              <a:rPr lang="fr-FR" sz="2000" b="1" dirty="0" smtClean="0"/>
            </a:br>
            <a:r>
              <a:rPr lang="fr-FR" sz="2000" b="1" dirty="0" smtClean="0"/>
              <a:t/>
            </a:r>
            <a:br>
              <a:rPr lang="fr-FR" sz="2000" b="1" dirty="0" smtClean="0"/>
            </a:br>
            <a:r>
              <a:rPr lang="fr-FR" sz="2000" b="1" dirty="0" smtClean="0"/>
              <a:t> J’ai attaqué par un petit  business avec </a:t>
            </a:r>
            <a:r>
              <a:rPr lang="fr-FR" sz="2000" b="1" dirty="0" err="1" smtClean="0"/>
              <a:t>Ebay</a:t>
            </a:r>
            <a:r>
              <a:rPr lang="fr-FR" sz="2000" b="1" dirty="0" smtClean="0"/>
              <a:t>,</a:t>
            </a:r>
            <a:br>
              <a:rPr lang="fr-FR" sz="2000" b="1" dirty="0" smtClean="0"/>
            </a:br>
            <a:r>
              <a:rPr lang="fr-FR" sz="2000" b="1" dirty="0" smtClean="0"/>
              <a:t> j’achetais des articles en Chine en gros et je les</a:t>
            </a:r>
            <a:br>
              <a:rPr lang="fr-FR" sz="2000" b="1" dirty="0" smtClean="0"/>
            </a:br>
            <a:r>
              <a:rPr lang="fr-FR" sz="2000" b="1" dirty="0" smtClean="0"/>
              <a:t> revendais à la pièce. </a:t>
            </a:r>
            <a:br>
              <a:rPr lang="fr-FR" sz="2000" b="1" dirty="0" smtClean="0"/>
            </a:br>
            <a:r>
              <a:rPr lang="fr-FR" sz="2000" b="1" dirty="0" smtClean="0"/>
              <a:t>C’était très sympa, pas compliqué et cela</a:t>
            </a:r>
            <a:br>
              <a:rPr lang="fr-FR" sz="2000" b="1" dirty="0" smtClean="0"/>
            </a:br>
            <a:r>
              <a:rPr lang="fr-FR" sz="2000" b="1" dirty="0" smtClean="0"/>
              <a:t>m’a permis de me payer quelques voyages </a:t>
            </a:r>
            <a:r>
              <a:rPr lang="fr-FR" sz="2000" b="1" dirty="0" smtClean="0">
                <a:sym typeface="Wingdings"/>
              </a:rPr>
              <a:t></a:t>
            </a:r>
            <a:r>
              <a:rPr lang="fr-FR" sz="1800" b="1" dirty="0" smtClean="0"/>
              <a:t/>
            </a:r>
            <a:br>
              <a:rPr lang="fr-FR" sz="1800" b="1" dirty="0" smtClean="0"/>
            </a:br>
            <a:r>
              <a:rPr lang="fr-FR" sz="1800" b="1" dirty="0" smtClean="0"/>
              <a:t/>
            </a:r>
            <a:br>
              <a:rPr lang="fr-FR" sz="1800" b="1" dirty="0" smtClean="0"/>
            </a:br>
            <a:r>
              <a:rPr lang="fr-FR" dirty="0" smtClean="0"/>
              <a:t/>
            </a:r>
            <a:br>
              <a:rPr lang="fr-FR" dirty="0" smtClean="0"/>
            </a:br>
            <a:endParaRPr lang="fr-FR" dirty="0"/>
          </a:p>
        </p:txBody>
      </p:sp>
      <p:pic>
        <p:nvPicPr>
          <p:cNvPr id="4" name="Image 3" descr="ebay.jpg"/>
          <p:cNvPicPr>
            <a:picLocks noChangeAspect="1"/>
          </p:cNvPicPr>
          <p:nvPr/>
        </p:nvPicPr>
        <p:blipFill>
          <a:blip r:embed="rId2"/>
          <a:stretch>
            <a:fillRect/>
          </a:stretch>
        </p:blipFill>
        <p:spPr>
          <a:xfrm>
            <a:off x="5410200" y="1916832"/>
            <a:ext cx="3733800" cy="28274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Cependant, très vite, cela devenait assez </a:t>
            </a:r>
            <a:br>
              <a:rPr lang="fr-FR" sz="1800" b="1" dirty="0" smtClean="0"/>
            </a:br>
            <a:r>
              <a:rPr lang="fr-FR" sz="1800" b="1" dirty="0" smtClean="0"/>
              <a:t>risqué d’envoyer de l’argent en Chine.</a:t>
            </a:r>
            <a:br>
              <a:rPr lang="fr-FR" sz="1800" b="1" dirty="0" smtClean="0"/>
            </a:br>
            <a:r>
              <a:rPr lang="fr-FR" sz="1800" b="1" dirty="0" smtClean="0"/>
              <a:t/>
            </a:r>
            <a:br>
              <a:rPr lang="fr-FR" sz="1800" b="1" dirty="0" smtClean="0"/>
            </a:br>
            <a:r>
              <a:rPr lang="fr-FR" sz="1800" b="1" dirty="0" smtClean="0"/>
              <a:t>Mais surtout le plus contraignant dans </a:t>
            </a:r>
            <a:br>
              <a:rPr lang="fr-FR" sz="1800" b="1" dirty="0" smtClean="0"/>
            </a:br>
            <a:r>
              <a:rPr lang="fr-FR" sz="1800" b="1" dirty="0" smtClean="0"/>
              <a:t>ce business était de supporter les</a:t>
            </a:r>
            <a:br>
              <a:rPr lang="fr-FR" sz="1800" b="1" dirty="0" smtClean="0"/>
            </a:br>
            <a:r>
              <a:rPr lang="fr-FR" sz="1800" b="1" dirty="0" smtClean="0"/>
              <a:t>interminables files d’attente à la poste=&gt;</a:t>
            </a:r>
            <a:br>
              <a:rPr lang="fr-FR" sz="1800" b="1" dirty="0" smtClean="0"/>
            </a:br>
            <a:r>
              <a:rPr lang="fr-FR" dirty="0" smtClean="0"/>
              <a:t/>
            </a:r>
            <a:br>
              <a:rPr lang="fr-FR" dirty="0" smtClean="0"/>
            </a:br>
            <a:endParaRPr lang="fr-FR" dirty="0"/>
          </a:p>
        </p:txBody>
      </p:sp>
      <p:pic>
        <p:nvPicPr>
          <p:cNvPr id="4" name="Image 3" descr="la poste.jpg"/>
          <p:cNvPicPr>
            <a:picLocks noChangeAspect="1"/>
          </p:cNvPicPr>
          <p:nvPr/>
        </p:nvPicPr>
        <p:blipFill>
          <a:blip r:embed="rId2"/>
          <a:stretch>
            <a:fillRect/>
          </a:stretch>
        </p:blipFill>
        <p:spPr>
          <a:xfrm>
            <a:off x="4875012" y="1988840"/>
            <a:ext cx="4268988" cy="284321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normAutofit/>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J’ai donc entrepris de faire des formations</a:t>
            </a:r>
            <a:br>
              <a:rPr lang="fr-FR" sz="1800" b="1" dirty="0" smtClean="0"/>
            </a:br>
            <a:r>
              <a:rPr lang="fr-FR" sz="1800" b="1" dirty="0" smtClean="0"/>
              <a:t>à la chambre du commerce pendant mes</a:t>
            </a:r>
            <a:br>
              <a:rPr lang="fr-FR" sz="1800" b="1" dirty="0" smtClean="0"/>
            </a:br>
            <a:r>
              <a:rPr lang="fr-FR" sz="1800" b="1" dirty="0" smtClean="0"/>
              <a:t>vacances du type, « 5 jours pour entreprendre », </a:t>
            </a:r>
            <a:br>
              <a:rPr lang="fr-FR" sz="1800" b="1" dirty="0" smtClean="0"/>
            </a:br>
            <a:r>
              <a:rPr lang="fr-FR" sz="1800" b="1" dirty="0" smtClean="0"/>
              <a:t>« Monter un business plan », « gestion de sa</a:t>
            </a:r>
            <a:br>
              <a:rPr lang="fr-FR" sz="1800" b="1" dirty="0" smtClean="0"/>
            </a:br>
            <a:r>
              <a:rPr lang="fr-FR" sz="1800" b="1" dirty="0" smtClean="0"/>
              <a:t>société »...</a:t>
            </a:r>
            <a:br>
              <a:rPr lang="fr-FR" sz="1800" b="1" dirty="0" smtClean="0"/>
            </a:br>
            <a:r>
              <a:rPr lang="fr-FR" sz="1800" b="1" dirty="0" smtClean="0"/>
              <a:t/>
            </a:r>
            <a:br>
              <a:rPr lang="fr-FR" sz="1800" b="1" dirty="0" smtClean="0"/>
            </a:br>
            <a:r>
              <a:rPr lang="fr-FR" sz="1800" b="1" dirty="0" smtClean="0"/>
              <a:t> Tout cela dans le but de monter ma boîte, </a:t>
            </a:r>
            <a:br>
              <a:rPr lang="fr-FR" sz="1800" b="1" dirty="0" smtClean="0"/>
            </a:br>
            <a:r>
              <a:rPr lang="fr-FR" sz="1800" b="1" dirty="0" smtClean="0"/>
              <a:t>et de travailler pour moi!!!!</a:t>
            </a:r>
            <a:br>
              <a:rPr lang="fr-FR" sz="1800" b="1" dirty="0" smtClean="0"/>
            </a:br>
            <a:r>
              <a:rPr lang="fr-FR" sz="1800" dirty="0" smtClean="0"/>
              <a:t/>
            </a:r>
            <a:br>
              <a:rPr lang="fr-FR" sz="1800" dirty="0" smtClean="0"/>
            </a:br>
            <a:r>
              <a:rPr lang="fr-FR" dirty="0" smtClean="0"/>
              <a:t/>
            </a:r>
            <a:br>
              <a:rPr lang="fr-FR" dirty="0" smtClean="0"/>
            </a:br>
            <a:endParaRPr lang="fr-FR" dirty="0"/>
          </a:p>
        </p:txBody>
      </p:sp>
      <p:pic>
        <p:nvPicPr>
          <p:cNvPr id="5" name="Image 4" descr="créer.gif"/>
          <p:cNvPicPr>
            <a:picLocks noChangeAspect="1"/>
          </p:cNvPicPr>
          <p:nvPr/>
        </p:nvPicPr>
        <p:blipFill>
          <a:blip r:embed="rId2"/>
          <a:stretch>
            <a:fillRect/>
          </a:stretch>
        </p:blipFill>
        <p:spPr>
          <a:xfrm>
            <a:off x="5803900" y="533400"/>
            <a:ext cx="3340100" cy="532398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Je commençais donc doucement à obtenir</a:t>
            </a:r>
            <a:br>
              <a:rPr lang="fr-FR" sz="1800" b="1" dirty="0" smtClean="0"/>
            </a:br>
            <a:r>
              <a:rPr lang="fr-FR" sz="1800" b="1" dirty="0" smtClean="0"/>
              <a:t>les premières bases pour monter un </a:t>
            </a:r>
            <a:br>
              <a:rPr lang="fr-FR" sz="1800" b="1" dirty="0" smtClean="0"/>
            </a:br>
            <a:r>
              <a:rPr lang="fr-FR" sz="1800" b="1" dirty="0" smtClean="0"/>
              <a:t>business mais il me manquait encore l’idée...</a:t>
            </a:r>
            <a:br>
              <a:rPr lang="fr-FR" sz="1800" b="1" dirty="0" smtClean="0"/>
            </a:br>
            <a:r>
              <a:rPr lang="fr-FR" sz="1800" dirty="0" smtClean="0"/>
              <a:t/>
            </a:r>
            <a:br>
              <a:rPr lang="fr-FR" sz="1800" dirty="0" smtClean="0"/>
            </a:br>
            <a:r>
              <a:rPr lang="fr-FR" dirty="0" smtClean="0"/>
              <a:t/>
            </a:r>
            <a:br>
              <a:rPr lang="fr-FR" dirty="0" smtClean="0"/>
            </a:br>
            <a:endParaRPr lang="fr-FR" dirty="0"/>
          </a:p>
        </p:txBody>
      </p:sp>
      <p:pic>
        <p:nvPicPr>
          <p:cNvPr id="4" name="Image 3" descr="idee.jpg"/>
          <p:cNvPicPr>
            <a:picLocks noChangeAspect="1"/>
          </p:cNvPicPr>
          <p:nvPr/>
        </p:nvPicPr>
        <p:blipFill>
          <a:blip r:embed="rId2"/>
          <a:stretch>
            <a:fillRect/>
          </a:stretch>
        </p:blipFill>
        <p:spPr>
          <a:xfrm>
            <a:off x="5257800" y="990599"/>
            <a:ext cx="3886200" cy="5181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Avec un collègue de l’époque, après plusieurs</a:t>
            </a:r>
            <a:br>
              <a:rPr lang="fr-FR" sz="1800" b="1" dirty="0" smtClean="0"/>
            </a:br>
            <a:r>
              <a:rPr lang="fr-FR" sz="1800" b="1" dirty="0" smtClean="0"/>
              <a:t>« brainstorming » on a eu le déclic:</a:t>
            </a:r>
            <a:br>
              <a:rPr lang="fr-FR" sz="1800" b="1" dirty="0" smtClean="0"/>
            </a:br>
            <a:r>
              <a:rPr lang="fr-FR" sz="1800" b="1" dirty="0" smtClean="0"/>
              <a:t>Créer une conciergerie privée sur le super</a:t>
            </a:r>
            <a:br>
              <a:rPr lang="fr-FR" sz="1800" b="1" dirty="0" smtClean="0"/>
            </a:br>
            <a:r>
              <a:rPr lang="fr-FR" sz="1800" b="1" dirty="0" smtClean="0"/>
              <a:t>site de la cité internationale à Lyon.</a:t>
            </a:r>
            <a:br>
              <a:rPr lang="fr-FR" sz="1800" b="1" dirty="0" smtClean="0"/>
            </a:br>
            <a:r>
              <a:rPr lang="fr-FR" sz="1800" b="1" dirty="0" smtClean="0"/>
              <a:t/>
            </a:r>
            <a:br>
              <a:rPr lang="fr-FR" sz="1800" b="1" dirty="0" smtClean="0"/>
            </a:br>
            <a:r>
              <a:rPr lang="fr-FR" sz="1800" b="1" dirty="0" smtClean="0"/>
              <a:t>En effet, ce site recevait des 10aines de milliers</a:t>
            </a:r>
            <a:br>
              <a:rPr lang="fr-FR" sz="1800" b="1" dirty="0" smtClean="0"/>
            </a:br>
            <a:r>
              <a:rPr lang="fr-FR" sz="1800" b="1" dirty="0" smtClean="0"/>
              <a:t>de visiteurs étrangers, touristes, businessman</a:t>
            </a:r>
            <a:br>
              <a:rPr lang="fr-FR" sz="1800" b="1" dirty="0" smtClean="0"/>
            </a:br>
            <a:r>
              <a:rPr lang="fr-FR" sz="1800" b="1" dirty="0" smtClean="0"/>
              <a:t> Mais personne n’était réellement présent pour </a:t>
            </a:r>
            <a:br>
              <a:rPr lang="fr-FR" sz="1800" b="1" dirty="0" smtClean="0"/>
            </a:br>
            <a:r>
              <a:rPr lang="fr-FR" sz="1800" b="1" dirty="0" smtClean="0"/>
              <a:t>s’occuper d’eux....</a:t>
            </a:r>
            <a:br>
              <a:rPr lang="fr-FR" sz="1800" b="1" dirty="0" smtClean="0"/>
            </a:br>
            <a:r>
              <a:rPr lang="fr-FR" dirty="0" smtClean="0"/>
              <a:t/>
            </a:r>
            <a:br>
              <a:rPr lang="fr-FR" dirty="0" smtClean="0"/>
            </a:br>
            <a:endParaRPr lang="fr-FR" dirty="0"/>
          </a:p>
        </p:txBody>
      </p:sp>
      <p:pic>
        <p:nvPicPr>
          <p:cNvPr id="5" name="Image 4" descr="cite_internationale_lyon.jpg"/>
          <p:cNvPicPr>
            <a:picLocks noChangeAspect="1"/>
          </p:cNvPicPr>
          <p:nvPr/>
        </p:nvPicPr>
        <p:blipFill>
          <a:blip r:embed="rId2"/>
          <a:stretch>
            <a:fillRect/>
          </a:stretch>
        </p:blipFill>
        <p:spPr>
          <a:xfrm>
            <a:off x="5334000" y="1988840"/>
            <a:ext cx="3810000" cy="25374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latin typeface="+mn-lt"/>
              </a:rPr>
              <a:t> </a:t>
            </a:r>
            <a:r>
              <a:rPr lang="fr-FR" sz="1800" b="1" dirty="0" smtClean="0">
                <a:latin typeface="+mn-lt"/>
              </a:rPr>
              <a:t>30 ans, en couple avec une femme</a:t>
            </a:r>
            <a:br>
              <a:rPr lang="fr-FR" sz="1800" b="1" dirty="0" smtClean="0">
                <a:latin typeface="+mn-lt"/>
              </a:rPr>
            </a:br>
            <a:r>
              <a:rPr lang="fr-FR" sz="1800" b="1" dirty="0" smtClean="0">
                <a:latin typeface="+mn-lt"/>
              </a:rPr>
              <a:t> magnifique et papa d’un petit ange!!!!</a:t>
            </a:r>
            <a:r>
              <a:rPr lang="fr-FR" dirty="0" smtClean="0"/>
              <a:t/>
            </a:r>
            <a:br>
              <a:rPr lang="fr-FR" dirty="0" smtClean="0"/>
            </a:br>
            <a:endParaRPr lang="fr-FR" dirty="0"/>
          </a:p>
        </p:txBody>
      </p:sp>
      <p:pic>
        <p:nvPicPr>
          <p:cNvPr id="3" name="Image 2" descr="DSC05878.JPG"/>
          <p:cNvPicPr>
            <a:picLocks noChangeAspect="1"/>
          </p:cNvPicPr>
          <p:nvPr/>
        </p:nvPicPr>
        <p:blipFill>
          <a:blip r:embed="rId2"/>
          <a:stretch>
            <a:fillRect/>
          </a:stretch>
        </p:blipFill>
        <p:spPr>
          <a:xfrm>
            <a:off x="5086350" y="761999"/>
            <a:ext cx="4057650" cy="5410200"/>
          </a:xfrm>
          <a:prstGeom prst="rect">
            <a:avLst/>
          </a:prstGeom>
        </p:spPr>
      </p:pic>
      <p:sp>
        <p:nvSpPr>
          <p:cNvPr id="4" name="ZoneTexte 3"/>
          <p:cNvSpPr txBox="1"/>
          <p:nvPr/>
        </p:nvSpPr>
        <p:spPr>
          <a:xfrm>
            <a:off x="1763688" y="2276872"/>
            <a:ext cx="2808312" cy="400110"/>
          </a:xfrm>
          <a:prstGeom prst="rect">
            <a:avLst/>
          </a:prstGeom>
          <a:noFill/>
        </p:spPr>
        <p:txBody>
          <a:bodyPr wrap="square" rtlCol="0">
            <a:spAutoFit/>
          </a:bodyPr>
          <a:lstStyle/>
          <a:p>
            <a:r>
              <a:rPr lang="fr-FR" sz="2000" b="1" dirty="0" smtClean="0"/>
              <a:t>       Guillaume</a:t>
            </a:r>
            <a:endParaRPr lang="fr-FR"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Nous avons donc travaillé comme des fous</a:t>
            </a:r>
            <a:br>
              <a:rPr lang="fr-FR" sz="1800" b="1" dirty="0" smtClean="0"/>
            </a:br>
            <a:r>
              <a:rPr lang="fr-FR" sz="1800" b="1" dirty="0" smtClean="0"/>
              <a:t>pour monter ce projet, notre société, </a:t>
            </a:r>
            <a:br>
              <a:rPr lang="fr-FR" sz="1800" b="1" dirty="0" smtClean="0"/>
            </a:br>
            <a:r>
              <a:rPr lang="fr-FR" sz="1800" b="1" dirty="0" smtClean="0"/>
              <a:t>notre échappatoire au monde salarié... </a:t>
            </a:r>
            <a:br>
              <a:rPr lang="fr-FR" sz="1800" b="1" dirty="0" smtClean="0"/>
            </a:br>
            <a:r>
              <a:rPr lang="fr-FR" sz="1800" b="1" dirty="0" smtClean="0"/>
              <a:t/>
            </a:r>
            <a:br>
              <a:rPr lang="fr-FR" sz="1800" b="1" dirty="0" smtClean="0"/>
            </a:br>
            <a:r>
              <a:rPr lang="fr-FR" sz="1800" b="1" dirty="0" smtClean="0"/>
              <a:t>Bref notre rêve </a:t>
            </a:r>
            <a:r>
              <a:rPr lang="fr-FR" sz="1800" b="1" dirty="0" smtClean="0">
                <a:sym typeface="Wingdings"/>
              </a:rPr>
              <a:t></a:t>
            </a:r>
            <a:r>
              <a:rPr lang="fr-FR" sz="1800" b="1" dirty="0" smtClean="0"/>
              <a:t/>
            </a:r>
            <a:br>
              <a:rPr lang="fr-FR" sz="1800" b="1" dirty="0" smtClean="0"/>
            </a:br>
            <a:r>
              <a:rPr lang="fr-FR" dirty="0" smtClean="0"/>
              <a:t/>
            </a:r>
            <a:br>
              <a:rPr lang="fr-FR" dirty="0" smtClean="0"/>
            </a:br>
            <a:endParaRPr lang="fr-FR" dirty="0"/>
          </a:p>
        </p:txBody>
      </p:sp>
      <p:pic>
        <p:nvPicPr>
          <p:cNvPr id="3" name="Image 2" descr="martin-luther-king-i-have-e-dream.jpg"/>
          <p:cNvPicPr>
            <a:picLocks noChangeAspect="1"/>
          </p:cNvPicPr>
          <p:nvPr/>
        </p:nvPicPr>
        <p:blipFill>
          <a:blip r:embed="rId2"/>
          <a:stretch>
            <a:fillRect/>
          </a:stretch>
        </p:blipFill>
        <p:spPr>
          <a:xfrm>
            <a:off x="5262761" y="1772816"/>
            <a:ext cx="3881239" cy="33555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Et puis comme beaucoup de jeunes </a:t>
            </a:r>
            <a:br>
              <a:rPr lang="fr-FR" sz="1800" b="1" dirty="0" smtClean="0"/>
            </a:br>
            <a:r>
              <a:rPr lang="fr-FR" sz="1800" b="1" dirty="0" smtClean="0"/>
              <a:t>nous n’avons pas protégé notre business…</a:t>
            </a:r>
            <a:br>
              <a:rPr lang="fr-FR" sz="1800" b="1" dirty="0" smtClean="0"/>
            </a:br>
            <a:r>
              <a:rPr lang="fr-FR" sz="1800" b="1" dirty="0" smtClean="0"/>
              <a:t/>
            </a:r>
            <a:br>
              <a:rPr lang="fr-FR" sz="1800" b="1" dirty="0" smtClean="0"/>
            </a:br>
            <a:r>
              <a:rPr lang="fr-FR" sz="1800" b="1" dirty="0" smtClean="0"/>
              <a:t>Et une personne mal intentionnée nous a </a:t>
            </a:r>
            <a:br>
              <a:rPr lang="fr-FR" sz="1800" b="1" dirty="0" smtClean="0"/>
            </a:br>
            <a:r>
              <a:rPr lang="fr-FR" sz="1800" b="1" dirty="0" smtClean="0"/>
              <a:t>entièrement volé notre idée…</a:t>
            </a:r>
            <a:br>
              <a:rPr lang="fr-FR" sz="1800" b="1" dirty="0" smtClean="0"/>
            </a:br>
            <a:r>
              <a:rPr lang="fr-FR" dirty="0" smtClean="0"/>
              <a:t/>
            </a:r>
            <a:br>
              <a:rPr lang="fr-FR" dirty="0" smtClean="0"/>
            </a:br>
            <a:endParaRPr lang="fr-FR" dirty="0"/>
          </a:p>
        </p:txBody>
      </p:sp>
      <p:pic>
        <p:nvPicPr>
          <p:cNvPr id="4" name="Image 3" descr="get.jpg"/>
          <p:cNvPicPr>
            <a:picLocks noChangeAspect="1"/>
          </p:cNvPicPr>
          <p:nvPr/>
        </p:nvPicPr>
        <p:blipFill>
          <a:blip r:embed="rId2"/>
          <a:stretch>
            <a:fillRect/>
          </a:stretch>
        </p:blipFill>
        <p:spPr>
          <a:xfrm>
            <a:off x="4860032" y="1628800"/>
            <a:ext cx="4283968" cy="31915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b="1" dirty="0" smtClean="0"/>
              <a:t>Peu importe, il y a toujours à apprendre</a:t>
            </a:r>
            <a:br>
              <a:rPr lang="fr-FR" sz="1800" b="1" dirty="0" smtClean="0"/>
            </a:br>
            <a:r>
              <a:rPr lang="fr-FR" sz="1800" b="1" dirty="0" smtClean="0"/>
              <a:t>d’un échec et ce fut une expérience </a:t>
            </a:r>
            <a:br>
              <a:rPr lang="fr-FR" sz="1800" b="1" dirty="0" smtClean="0"/>
            </a:br>
            <a:r>
              <a:rPr lang="fr-FR" sz="1800" b="1" dirty="0" smtClean="0"/>
              <a:t>extrêmement enrichissante!!</a:t>
            </a:r>
            <a:br>
              <a:rPr lang="fr-FR" sz="1800" b="1" dirty="0" smtClean="0"/>
            </a:br>
            <a:r>
              <a:rPr lang="fr-FR" dirty="0" smtClean="0"/>
              <a:t/>
            </a:r>
            <a:br>
              <a:rPr lang="fr-FR" dirty="0" smtClean="0"/>
            </a:br>
            <a:endParaRPr lang="fr-FR" dirty="0"/>
          </a:p>
        </p:txBody>
      </p:sp>
      <p:pic>
        <p:nvPicPr>
          <p:cNvPr id="5" name="Image 4" descr="arbre_connaissances.png"/>
          <p:cNvPicPr>
            <a:picLocks noChangeAspect="1"/>
          </p:cNvPicPr>
          <p:nvPr/>
        </p:nvPicPr>
        <p:blipFill>
          <a:blip r:embed="rId2"/>
          <a:stretch>
            <a:fillRect/>
          </a:stretch>
        </p:blipFill>
        <p:spPr>
          <a:xfrm>
            <a:off x="6228184" y="2060848"/>
            <a:ext cx="2915816" cy="291581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Puis, fruit du hasard, un mois </a:t>
            </a:r>
            <a:br>
              <a:rPr lang="fr-FR" sz="1800" b="1" dirty="0" smtClean="0"/>
            </a:br>
            <a:r>
              <a:rPr lang="fr-FR" sz="1800" b="1" dirty="0" smtClean="0"/>
              <a:t>après cet échec, une opportunité s’est</a:t>
            </a:r>
            <a:br>
              <a:rPr lang="fr-FR" sz="1800" b="1" dirty="0" smtClean="0"/>
            </a:br>
            <a:r>
              <a:rPr lang="fr-FR" sz="1800" b="1" dirty="0" smtClean="0"/>
              <a:t>présentée à moi: </a:t>
            </a:r>
            <a:br>
              <a:rPr lang="fr-FR" sz="1800" b="1" dirty="0" smtClean="0"/>
            </a:br>
            <a:r>
              <a:rPr lang="fr-FR" sz="1800" b="1" dirty="0" smtClean="0"/>
              <a:t/>
            </a:r>
            <a:br>
              <a:rPr lang="fr-FR" sz="1800" b="1" dirty="0" smtClean="0"/>
            </a:br>
            <a:r>
              <a:rPr lang="fr-FR" sz="1800" b="1" dirty="0" smtClean="0"/>
              <a:t>Suivre une formation dans </a:t>
            </a:r>
            <a:br>
              <a:rPr lang="fr-FR" sz="1800" b="1" dirty="0" smtClean="0"/>
            </a:br>
            <a:r>
              <a:rPr lang="fr-FR" sz="1800" b="1" dirty="0" smtClean="0"/>
              <a:t>le domaine de la finance pour pouvoir </a:t>
            </a:r>
            <a:br>
              <a:rPr lang="fr-FR" sz="1800" b="1" dirty="0" smtClean="0"/>
            </a:br>
            <a:r>
              <a:rPr lang="fr-FR" sz="1800" b="1" dirty="0" smtClean="0"/>
              <a:t>conseiller des clients tout en étant</a:t>
            </a:r>
            <a:br>
              <a:rPr lang="fr-FR" sz="1800" b="1" dirty="0" smtClean="0"/>
            </a:br>
            <a:r>
              <a:rPr lang="fr-FR" sz="1800" b="1" dirty="0" smtClean="0"/>
              <a:t>indépendant!!!!</a:t>
            </a:r>
            <a:br>
              <a:rPr lang="fr-FR" sz="1800" b="1" dirty="0" smtClean="0"/>
            </a:br>
            <a:r>
              <a:rPr lang="fr-FR" dirty="0" smtClean="0"/>
              <a:t/>
            </a:r>
            <a:br>
              <a:rPr lang="fr-FR" dirty="0" smtClean="0"/>
            </a:br>
            <a:endParaRPr lang="fr-FR" dirty="0"/>
          </a:p>
        </p:txBody>
      </p:sp>
      <p:pic>
        <p:nvPicPr>
          <p:cNvPr id="4" name="Image 3" descr="champlain-opportunite.jpg"/>
          <p:cNvPicPr>
            <a:picLocks noChangeAspect="1"/>
          </p:cNvPicPr>
          <p:nvPr/>
        </p:nvPicPr>
        <p:blipFill>
          <a:blip r:embed="rId2"/>
          <a:stretch>
            <a:fillRect/>
          </a:stretch>
        </p:blipFill>
        <p:spPr>
          <a:xfrm>
            <a:off x="5436097" y="1124743"/>
            <a:ext cx="3707904" cy="493680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normAutofit fontScale="90000"/>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2000" dirty="0" smtClean="0"/>
              <a:t/>
            </a:r>
            <a:br>
              <a:rPr lang="fr-FR" sz="2000" dirty="0" smtClean="0"/>
            </a:br>
            <a:r>
              <a:rPr lang="fr-FR" sz="2000" b="1" dirty="0" smtClean="0"/>
              <a:t>Depuis ce jour, ma vie a changé!!!</a:t>
            </a:r>
            <a:br>
              <a:rPr lang="fr-FR" sz="2000" b="1" dirty="0" smtClean="0"/>
            </a:br>
            <a:r>
              <a:rPr lang="fr-FR" sz="2000" b="1" dirty="0" smtClean="0"/>
              <a:t/>
            </a:r>
            <a:br>
              <a:rPr lang="fr-FR" sz="2000" b="1" dirty="0" smtClean="0"/>
            </a:br>
            <a:r>
              <a:rPr lang="fr-FR" sz="2000" b="1" dirty="0" smtClean="0"/>
              <a:t>Je gère ENFIN mon activité, mon emploi</a:t>
            </a:r>
            <a:br>
              <a:rPr lang="fr-FR" sz="2000" b="1" dirty="0" smtClean="0"/>
            </a:br>
            <a:r>
              <a:rPr lang="fr-FR" sz="2000" b="1" dirty="0" smtClean="0"/>
              <a:t>du temps, mon revenu, ma carrière, </a:t>
            </a:r>
            <a:br>
              <a:rPr lang="fr-FR" sz="2000" b="1" dirty="0" smtClean="0"/>
            </a:br>
            <a:r>
              <a:rPr lang="fr-FR" sz="2000" b="1" dirty="0" smtClean="0"/>
              <a:t>je peux réellement entreprendre…</a:t>
            </a:r>
            <a:br>
              <a:rPr lang="fr-FR" sz="2000" b="1" dirty="0" smtClean="0"/>
            </a:br>
            <a:r>
              <a:rPr lang="fr-FR" sz="2000" b="1" dirty="0" smtClean="0"/>
              <a:t/>
            </a:r>
            <a:br>
              <a:rPr lang="fr-FR" sz="2000" b="1" dirty="0" smtClean="0"/>
            </a:br>
            <a:r>
              <a:rPr lang="fr-FR" sz="2000" b="1" dirty="0" smtClean="0"/>
              <a:t/>
            </a:r>
            <a:br>
              <a:rPr lang="fr-FR" sz="2000" b="1" dirty="0" smtClean="0"/>
            </a:br>
            <a:r>
              <a:rPr lang="fr-FR" sz="2000" b="1" dirty="0" smtClean="0"/>
              <a:t>Je me suis libéré des chaines du </a:t>
            </a:r>
            <a:br>
              <a:rPr lang="fr-FR" sz="2000" b="1" dirty="0" smtClean="0"/>
            </a:br>
            <a:r>
              <a:rPr lang="fr-FR" sz="2000" b="1" dirty="0" smtClean="0"/>
              <a:t>CDI ( = </a:t>
            </a:r>
            <a:r>
              <a:rPr lang="fr-FR" sz="2000" b="1" u="sng" dirty="0" smtClean="0"/>
              <a:t>C</a:t>
            </a:r>
            <a:r>
              <a:rPr lang="fr-FR" sz="2000" b="1" dirty="0" smtClean="0"/>
              <a:t>’est </a:t>
            </a:r>
            <a:r>
              <a:rPr lang="fr-FR" sz="2000" b="1" u="sng" dirty="0" smtClean="0"/>
              <a:t>D</a:t>
            </a:r>
            <a:r>
              <a:rPr lang="fr-FR" sz="2000" b="1" dirty="0" smtClean="0"/>
              <a:t>angereusement</a:t>
            </a:r>
            <a:br>
              <a:rPr lang="fr-FR" sz="2000" b="1" dirty="0" smtClean="0"/>
            </a:br>
            <a:r>
              <a:rPr lang="fr-FR" sz="2000" b="1" u="sng" dirty="0" smtClean="0"/>
              <a:t>I</a:t>
            </a:r>
            <a:r>
              <a:rPr lang="fr-FR" sz="2000" b="1" dirty="0" smtClean="0"/>
              <a:t>nstable!! </a:t>
            </a:r>
            <a:r>
              <a:rPr lang="fr-FR" sz="2000" b="1" dirty="0" smtClean="0">
                <a:sym typeface="Wingdings" pitchFamily="2" charset="2"/>
              </a:rPr>
              <a:t> )</a:t>
            </a:r>
            <a:r>
              <a:rPr lang="fr-FR" sz="1800" b="1" dirty="0" smtClean="0"/>
              <a:t/>
            </a:r>
            <a:br>
              <a:rPr lang="fr-FR" sz="1800" b="1" dirty="0" smtClean="0"/>
            </a:br>
            <a:r>
              <a:rPr lang="fr-FR" dirty="0" smtClean="0"/>
              <a:t/>
            </a:r>
            <a:br>
              <a:rPr lang="fr-FR" dirty="0" smtClean="0"/>
            </a:br>
            <a:endParaRPr lang="fr-FR" dirty="0"/>
          </a:p>
        </p:txBody>
      </p:sp>
      <p:pic>
        <p:nvPicPr>
          <p:cNvPr id="5" name="Image 4" descr="Muscle-Relaxer-And-Pain-Relief.jpg"/>
          <p:cNvPicPr>
            <a:picLocks noChangeAspect="1"/>
          </p:cNvPicPr>
          <p:nvPr/>
        </p:nvPicPr>
        <p:blipFill>
          <a:blip r:embed="rId2"/>
          <a:stretch>
            <a:fillRect/>
          </a:stretch>
        </p:blipFill>
        <p:spPr>
          <a:xfrm>
            <a:off x="4860032" y="2060848"/>
            <a:ext cx="4283968" cy="284253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Le but de ce site est de vous faire partager</a:t>
            </a:r>
            <a:br>
              <a:rPr lang="fr-FR" sz="1800" b="1" dirty="0" smtClean="0"/>
            </a:br>
            <a:r>
              <a:rPr lang="fr-FR" sz="1800" b="1" dirty="0" smtClean="0"/>
              <a:t>mes expériences au niveau financier, gestion, </a:t>
            </a:r>
            <a:br>
              <a:rPr lang="fr-FR" sz="1800" b="1" dirty="0" smtClean="0"/>
            </a:br>
            <a:r>
              <a:rPr lang="fr-FR" sz="1800" b="1" dirty="0" smtClean="0"/>
              <a:t>management (je m’occupe aujourd’hui de</a:t>
            </a:r>
            <a:br>
              <a:rPr lang="fr-FR" sz="1800" b="1" dirty="0" smtClean="0"/>
            </a:br>
            <a:r>
              <a:rPr lang="fr-FR" sz="1800" b="1" dirty="0" smtClean="0"/>
              <a:t>+ de 50 personnes), état d’esprit que j’ai </a:t>
            </a:r>
            <a:br>
              <a:rPr lang="fr-FR" sz="1800" b="1" dirty="0" smtClean="0"/>
            </a:br>
            <a:r>
              <a:rPr lang="fr-FR" sz="1800" b="1" dirty="0" smtClean="0"/>
              <a:t>acquis grâce à ce que je vis depuis 5 ans </a:t>
            </a:r>
            <a:br>
              <a:rPr lang="fr-FR" sz="1800" b="1" dirty="0" smtClean="0"/>
            </a:br>
            <a:r>
              <a:rPr lang="fr-FR" sz="1800" b="1" dirty="0" smtClean="0"/>
              <a:t>et aussi grâce à mes nombreuses et </a:t>
            </a:r>
            <a:br>
              <a:rPr lang="fr-FR" sz="1800" b="1" dirty="0" smtClean="0"/>
            </a:br>
            <a:r>
              <a:rPr lang="fr-FR" sz="1800" b="1" dirty="0" smtClean="0"/>
              <a:t>fabuleuses lectures!!!</a:t>
            </a:r>
            <a:br>
              <a:rPr lang="fr-FR" sz="1800" b="1" dirty="0" smtClean="0"/>
            </a:br>
            <a:r>
              <a:rPr lang="fr-FR" sz="1800" b="1" dirty="0" smtClean="0"/>
              <a:t/>
            </a:r>
            <a:br>
              <a:rPr lang="fr-FR" sz="1800" b="1" dirty="0" smtClean="0"/>
            </a:br>
            <a:r>
              <a:rPr lang="fr-FR" sz="1800" b="1" dirty="0" smtClean="0"/>
              <a:t/>
            </a:r>
            <a:br>
              <a:rPr lang="fr-FR" sz="1800" b="1" dirty="0" smtClean="0"/>
            </a:br>
            <a:r>
              <a:rPr lang="fr-FR" dirty="0" smtClean="0"/>
              <a:t/>
            </a:r>
            <a:br>
              <a:rPr lang="fr-FR" dirty="0" smtClean="0"/>
            </a:br>
            <a:endParaRPr lang="fr-FR" dirty="0"/>
          </a:p>
        </p:txBody>
      </p:sp>
      <p:pic>
        <p:nvPicPr>
          <p:cNvPr id="3" name="Image 2" descr="transmettre2.jpg"/>
          <p:cNvPicPr>
            <a:picLocks noChangeAspect="1"/>
          </p:cNvPicPr>
          <p:nvPr/>
        </p:nvPicPr>
        <p:blipFill>
          <a:blip r:embed="rId2"/>
          <a:stretch>
            <a:fillRect/>
          </a:stretch>
        </p:blipFill>
        <p:spPr>
          <a:xfrm>
            <a:off x="5257800" y="2133600"/>
            <a:ext cx="3886199" cy="2362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b="1" dirty="0" smtClean="0"/>
              <a:t/>
            </a:r>
            <a:br>
              <a:rPr lang="fr-FR" sz="1800" b="1" dirty="0" smtClean="0"/>
            </a:br>
            <a:r>
              <a:rPr lang="fr-FR" sz="1800" b="1" dirty="0" smtClean="0"/>
              <a:t/>
            </a:r>
            <a:br>
              <a:rPr lang="fr-FR" sz="1800" b="1" dirty="0" smtClean="0"/>
            </a:br>
            <a:r>
              <a:rPr lang="fr-FR" sz="1800" b="1" dirty="0" smtClean="0"/>
              <a:t/>
            </a:r>
            <a:br>
              <a:rPr lang="fr-FR" sz="1800" b="1" dirty="0" smtClean="0"/>
            </a:br>
            <a:r>
              <a:rPr lang="fr-FR" sz="1800" b="1" dirty="0" smtClean="0"/>
              <a:t/>
            </a:r>
            <a:br>
              <a:rPr lang="fr-FR" sz="1800" b="1" dirty="0" smtClean="0"/>
            </a:br>
            <a:r>
              <a:rPr lang="fr-FR" sz="1800" b="1" dirty="0" smtClean="0"/>
              <a:t/>
            </a:r>
            <a:br>
              <a:rPr lang="fr-FR" sz="1800" b="1" dirty="0" smtClean="0"/>
            </a:br>
            <a:r>
              <a:rPr lang="fr-FR" sz="1800" b="1" dirty="0" smtClean="0"/>
              <a:t>J’espère que vous prendrez plaisir à venir</a:t>
            </a:r>
            <a:br>
              <a:rPr lang="fr-FR" sz="1800" b="1" dirty="0" smtClean="0"/>
            </a:br>
            <a:r>
              <a:rPr lang="fr-FR" sz="1800" b="1" dirty="0" smtClean="0"/>
              <a:t>régulièrement sur ce site.</a:t>
            </a:r>
            <a:br>
              <a:rPr lang="fr-FR" sz="1800" b="1" dirty="0" smtClean="0"/>
            </a:br>
            <a:r>
              <a:rPr lang="fr-FR" sz="1800" b="1" dirty="0" smtClean="0"/>
              <a:t/>
            </a:r>
            <a:br>
              <a:rPr lang="fr-FR" sz="1800" b="1" dirty="0" smtClean="0"/>
            </a:br>
            <a:r>
              <a:rPr lang="fr-FR" sz="1800" b="1" dirty="0" smtClean="0"/>
              <a:t>J’ajouterai des articles au fur et à mesure</a:t>
            </a:r>
            <a:br>
              <a:rPr lang="fr-FR" sz="1800" b="1" dirty="0" smtClean="0"/>
            </a:br>
            <a:r>
              <a:rPr lang="fr-FR" sz="1800" b="1" dirty="0" smtClean="0"/>
              <a:t>que mon temps me le permettra.</a:t>
            </a:r>
            <a:br>
              <a:rPr lang="fr-FR" sz="1800" b="1" dirty="0" smtClean="0"/>
            </a:br>
            <a:r>
              <a:rPr lang="fr-FR" sz="1800" b="1" dirty="0" smtClean="0"/>
              <a:t>@ tout de suite online….</a:t>
            </a:r>
            <a:br>
              <a:rPr lang="fr-FR" sz="1800" b="1" dirty="0" smtClean="0"/>
            </a:br>
            <a:r>
              <a:rPr lang="fr-FR" b="1" dirty="0" smtClean="0"/>
              <a:t/>
            </a:r>
            <a:br>
              <a:rPr lang="fr-FR" b="1" dirty="0" smtClean="0"/>
            </a:br>
            <a:endParaRPr lang="fr-FR" b="1" dirty="0"/>
          </a:p>
        </p:txBody>
      </p:sp>
      <p:pic>
        <p:nvPicPr>
          <p:cNvPr id="3" name="Image 2" descr="pouce.png"/>
          <p:cNvPicPr>
            <a:picLocks noChangeAspect="1"/>
          </p:cNvPicPr>
          <p:nvPr/>
        </p:nvPicPr>
        <p:blipFill>
          <a:blip r:embed="rId2"/>
          <a:stretch>
            <a:fillRect/>
          </a:stretch>
        </p:blipFill>
        <p:spPr>
          <a:xfrm>
            <a:off x="5508104" y="2060848"/>
            <a:ext cx="3290928" cy="28298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b="1" dirty="0" smtClean="0"/>
              <a:t>Voici mon parcours scolaire: j’ai passé </a:t>
            </a:r>
            <a:br>
              <a:rPr lang="fr-FR" sz="1800" b="1" dirty="0" smtClean="0"/>
            </a:br>
            <a:r>
              <a:rPr lang="fr-FR" sz="1800" b="1" dirty="0" smtClean="0"/>
              <a:t>un Bac S puis une maîtrise en préparation </a:t>
            </a:r>
            <a:br>
              <a:rPr lang="fr-FR" sz="1800" b="1" dirty="0" smtClean="0"/>
            </a:br>
            <a:r>
              <a:rPr lang="fr-FR" sz="1800" b="1" dirty="0" smtClean="0"/>
              <a:t>physique à l’UFR STAPS de Lyon</a:t>
            </a:r>
            <a:r>
              <a:rPr lang="fr-FR" sz="1800" dirty="0" smtClean="0"/>
              <a:t>.</a:t>
            </a:r>
            <a:br>
              <a:rPr lang="fr-FR" sz="1800" dirty="0" smtClean="0"/>
            </a:br>
            <a:r>
              <a:rPr lang="fr-FR" dirty="0" smtClean="0"/>
              <a:t/>
            </a:r>
            <a:br>
              <a:rPr lang="fr-FR" dirty="0" smtClean="0"/>
            </a:br>
            <a:endParaRPr lang="fr-FR" dirty="0"/>
          </a:p>
        </p:txBody>
      </p:sp>
      <p:pic>
        <p:nvPicPr>
          <p:cNvPr id="6" name="Image 5" descr="Universite-Lyon1-08-08-01.jpg"/>
          <p:cNvPicPr>
            <a:picLocks noChangeAspect="1"/>
          </p:cNvPicPr>
          <p:nvPr/>
        </p:nvPicPr>
        <p:blipFill>
          <a:blip r:embed="rId2"/>
          <a:stretch>
            <a:fillRect/>
          </a:stretch>
        </p:blipFill>
        <p:spPr>
          <a:xfrm>
            <a:off x="5016500" y="1828800"/>
            <a:ext cx="4127500" cy="30956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just"/>
            <a:r>
              <a:rPr lang="fr-FR" sz="1800" dirty="0" smtClean="0"/>
              <a:t/>
            </a:r>
            <a:br>
              <a:rPr lang="fr-FR" sz="1800" dirty="0" smtClean="0"/>
            </a:br>
            <a:r>
              <a:rPr lang="fr-FR" sz="1800" dirty="0" smtClean="0"/>
              <a:t/>
            </a:r>
            <a:br>
              <a:rPr lang="fr-FR" sz="1800" dirty="0" smtClean="0"/>
            </a:br>
            <a:r>
              <a:rPr lang="fr-FR" sz="1800" b="1" dirty="0" smtClean="0"/>
              <a:t>Mon parcours professionnel a démarré en </a:t>
            </a:r>
            <a:br>
              <a:rPr lang="fr-FR" sz="1800" b="1" dirty="0" smtClean="0"/>
            </a:br>
            <a:r>
              <a:rPr lang="fr-FR" sz="1800" b="1" dirty="0" smtClean="0"/>
              <a:t>parallèle de mes études à 16 ans où j’ai </a:t>
            </a:r>
            <a:br>
              <a:rPr lang="fr-FR" sz="1800" b="1" dirty="0" smtClean="0"/>
            </a:br>
            <a:r>
              <a:rPr lang="fr-FR" sz="1800" b="1" dirty="0" smtClean="0"/>
              <a:t>commencé à ramasser les fruits pour me </a:t>
            </a:r>
            <a:br>
              <a:rPr lang="fr-FR" sz="1800" b="1" dirty="0" smtClean="0"/>
            </a:br>
            <a:r>
              <a:rPr lang="fr-FR" sz="1800" b="1" dirty="0" smtClean="0"/>
              <a:t>faire un peu d’argent de poche!!! </a:t>
            </a:r>
            <a:br>
              <a:rPr lang="fr-FR" sz="1800" b="1" dirty="0" smtClean="0"/>
            </a:br>
            <a:r>
              <a:rPr lang="fr-FR" dirty="0" smtClean="0"/>
              <a:t/>
            </a:r>
            <a:br>
              <a:rPr lang="fr-FR" dirty="0" smtClean="0"/>
            </a:br>
            <a:endParaRPr lang="fr-FR" dirty="0"/>
          </a:p>
        </p:txBody>
      </p:sp>
      <p:pic>
        <p:nvPicPr>
          <p:cNvPr id="3" name="Image 2" descr="Ramasser les fruits.jpg"/>
          <p:cNvPicPr>
            <a:picLocks noChangeAspect="1"/>
          </p:cNvPicPr>
          <p:nvPr/>
        </p:nvPicPr>
        <p:blipFill>
          <a:blip r:embed="rId2"/>
          <a:stretch>
            <a:fillRect/>
          </a:stretch>
        </p:blipFill>
        <p:spPr>
          <a:xfrm>
            <a:off x="5259013" y="609599"/>
            <a:ext cx="3884987" cy="51816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just"/>
            <a:r>
              <a:rPr lang="fr-FR" sz="1800" dirty="0" smtClean="0"/>
              <a:t/>
            </a:r>
            <a:br>
              <a:rPr lang="fr-FR" sz="1800" dirty="0" smtClean="0"/>
            </a:br>
            <a:r>
              <a:rPr lang="fr-FR" sz="1800" dirty="0" smtClean="0"/>
              <a:t/>
            </a:r>
            <a:br>
              <a:rPr lang="fr-FR" sz="1800" dirty="0" smtClean="0"/>
            </a:br>
            <a:r>
              <a:rPr lang="fr-FR" sz="1800" b="1" dirty="0" smtClean="0"/>
              <a:t>Ensuite j’ai goûté aux joies du travail en usine.</a:t>
            </a:r>
            <a:br>
              <a:rPr lang="fr-FR" sz="1800" b="1" dirty="0" smtClean="0"/>
            </a:br>
            <a:r>
              <a:rPr lang="fr-FR" sz="1800" b="1" dirty="0" smtClean="0"/>
              <a:t>Je sablai pendant 12h des pièces auto dans </a:t>
            </a:r>
            <a:br>
              <a:rPr lang="fr-FR" sz="1800" b="1" dirty="0" smtClean="0"/>
            </a:br>
            <a:r>
              <a:rPr lang="fr-FR" sz="1800" b="1" dirty="0" smtClean="0"/>
              <a:t>une cabine comme celle-ci:</a:t>
            </a:r>
            <a:r>
              <a:rPr lang="fr-FR" sz="1800" dirty="0" smtClean="0"/>
              <a:t/>
            </a:r>
            <a:br>
              <a:rPr lang="fr-FR" sz="1800" dirty="0" smtClean="0"/>
            </a:br>
            <a:r>
              <a:rPr lang="fr-FR" dirty="0" smtClean="0"/>
              <a:t/>
            </a:r>
            <a:br>
              <a:rPr lang="fr-FR" dirty="0" smtClean="0"/>
            </a:br>
            <a:endParaRPr lang="fr-FR" dirty="0"/>
          </a:p>
        </p:txBody>
      </p:sp>
      <p:pic>
        <p:nvPicPr>
          <p:cNvPr id="4" name="Image 3" descr="cabine-de-sablage.jpg"/>
          <p:cNvPicPr>
            <a:picLocks noChangeAspect="1"/>
          </p:cNvPicPr>
          <p:nvPr/>
        </p:nvPicPr>
        <p:blipFill>
          <a:blip r:embed="rId2"/>
          <a:stretch>
            <a:fillRect/>
          </a:stretch>
        </p:blipFill>
        <p:spPr>
          <a:xfrm>
            <a:off x="5241116" y="720133"/>
            <a:ext cx="3902884" cy="52996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just"/>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Puis j’ai pu prendre du plaisir (c’est ironique </a:t>
            </a:r>
            <a:br>
              <a:rPr lang="fr-FR" sz="1800" b="1" dirty="0" smtClean="0"/>
            </a:br>
            <a:r>
              <a:rPr lang="fr-FR" sz="1800" b="1" dirty="0" smtClean="0"/>
              <a:t>au cas où je ne suis pas clair... </a:t>
            </a:r>
            <a:r>
              <a:rPr lang="fr-FR" sz="1800" b="1" dirty="0" err="1" smtClean="0">
                <a:sym typeface="Wingdings"/>
              </a:rPr>
              <a:t></a:t>
            </a:r>
            <a:r>
              <a:rPr lang="fr-FR" sz="1800" b="1" dirty="0" smtClean="0">
                <a:sym typeface="Wingdings"/>
              </a:rPr>
              <a:t>) à charger</a:t>
            </a:r>
            <a:br>
              <a:rPr lang="fr-FR" sz="1800" b="1" dirty="0" smtClean="0">
                <a:sym typeface="Wingdings"/>
              </a:rPr>
            </a:br>
            <a:r>
              <a:rPr lang="fr-FR" sz="1800" b="1" dirty="0" smtClean="0">
                <a:sym typeface="Wingdings"/>
              </a:rPr>
              <a:t>des camions au transpalette sur un quai</a:t>
            </a:r>
            <a:br>
              <a:rPr lang="fr-FR" sz="1800" b="1" dirty="0" smtClean="0">
                <a:sym typeface="Wingdings"/>
              </a:rPr>
            </a:br>
            <a:r>
              <a:rPr lang="fr-FR" sz="1800" b="1" dirty="0" smtClean="0">
                <a:sym typeface="Wingdings"/>
              </a:rPr>
              <a:t>de chargement...</a:t>
            </a:r>
            <a:r>
              <a:rPr lang="fr-FR" sz="1800" b="1" dirty="0" smtClean="0"/>
              <a:t/>
            </a:r>
            <a:br>
              <a:rPr lang="fr-FR" sz="1800" b="1" dirty="0" smtClean="0"/>
            </a:br>
            <a:r>
              <a:rPr lang="fr-FR" dirty="0" smtClean="0"/>
              <a:t/>
            </a:r>
            <a:br>
              <a:rPr lang="fr-FR" dirty="0" smtClean="0"/>
            </a:br>
            <a:endParaRPr lang="fr-FR" dirty="0"/>
          </a:p>
        </p:txBody>
      </p:sp>
      <p:pic>
        <p:nvPicPr>
          <p:cNvPr id="5" name="Image 4" descr="quai-de-chargement.jpg"/>
          <p:cNvPicPr>
            <a:picLocks noChangeAspect="1"/>
          </p:cNvPicPr>
          <p:nvPr/>
        </p:nvPicPr>
        <p:blipFill>
          <a:blip r:embed="rId2"/>
          <a:stretch>
            <a:fillRect/>
          </a:stretch>
        </p:blipFill>
        <p:spPr>
          <a:xfrm>
            <a:off x="4953001" y="1682750"/>
            <a:ext cx="4191000" cy="30416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Sur mes 2 dernières années d’études, j’ai </a:t>
            </a:r>
            <a:br>
              <a:rPr lang="fr-FR" sz="1800" b="1" dirty="0" smtClean="0"/>
            </a:br>
            <a:r>
              <a:rPr lang="fr-FR" sz="1800" b="1" dirty="0" smtClean="0"/>
              <a:t>pu avoir quand même un job plus sympa:</a:t>
            </a:r>
            <a:br>
              <a:rPr lang="fr-FR" sz="1800" b="1" dirty="0" smtClean="0"/>
            </a:br>
            <a:r>
              <a:rPr lang="fr-FR" sz="1800" b="1" dirty="0" smtClean="0"/>
              <a:t>Voiturier/ concierge/ bagagiste en </a:t>
            </a:r>
            <a:br>
              <a:rPr lang="fr-FR" sz="1800" b="1" dirty="0" smtClean="0"/>
            </a:br>
            <a:r>
              <a:rPr lang="fr-FR" sz="1800" b="1" dirty="0" smtClean="0"/>
              <a:t>extra dans plusieurs Grand hôtels Lyonnais.</a:t>
            </a:r>
            <a:br>
              <a:rPr lang="fr-FR" sz="1800" b="1" dirty="0" smtClean="0"/>
            </a:br>
            <a:r>
              <a:rPr lang="fr-FR" dirty="0" smtClean="0"/>
              <a:t/>
            </a:r>
            <a:br>
              <a:rPr lang="fr-FR" dirty="0" smtClean="0"/>
            </a:br>
            <a:endParaRPr lang="fr-FR" dirty="0"/>
          </a:p>
        </p:txBody>
      </p:sp>
      <p:pic>
        <p:nvPicPr>
          <p:cNvPr id="4" name="Image 3" descr="gui79_1063704214_moi_dvt_lambo.jpg"/>
          <p:cNvPicPr>
            <a:picLocks noChangeAspect="1"/>
          </p:cNvPicPr>
          <p:nvPr/>
        </p:nvPicPr>
        <p:blipFill>
          <a:blip r:embed="rId2"/>
          <a:stretch>
            <a:fillRect/>
          </a:stretch>
        </p:blipFill>
        <p:spPr>
          <a:xfrm>
            <a:off x="5410200" y="1447800"/>
            <a:ext cx="3200400" cy="4267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Avec mon frère et mes deux meilleurs amis, </a:t>
            </a:r>
            <a:br>
              <a:rPr lang="fr-FR" sz="1800" b="1" dirty="0" smtClean="0"/>
            </a:br>
            <a:r>
              <a:rPr lang="fr-FR" sz="1800" b="1" dirty="0" smtClean="0"/>
              <a:t>et ce en parallèle de mes études, nous avons </a:t>
            </a:r>
            <a:br>
              <a:rPr lang="fr-FR" sz="1800" b="1" dirty="0" smtClean="0"/>
            </a:br>
            <a:r>
              <a:rPr lang="fr-FR" sz="1800" b="1" dirty="0" smtClean="0"/>
              <a:t>essayé de créer un parc </a:t>
            </a:r>
            <a:r>
              <a:rPr lang="fr-FR" sz="1800" b="1" dirty="0" smtClean="0"/>
              <a:t>accrobranches </a:t>
            </a:r>
            <a:r>
              <a:rPr lang="fr-FR" sz="1800" b="1" dirty="0" smtClean="0"/>
              <a:t>avec</a:t>
            </a:r>
            <a:br>
              <a:rPr lang="fr-FR" sz="1800" b="1" dirty="0" smtClean="0"/>
            </a:br>
            <a:r>
              <a:rPr lang="fr-FR" sz="1800" b="1" dirty="0" smtClean="0"/>
              <a:t>comme objectif: travailler pour nous!!!</a:t>
            </a:r>
            <a:r>
              <a:rPr lang="fr-FR" sz="1700" dirty="0" smtClean="0"/>
              <a:t/>
            </a:r>
            <a:br>
              <a:rPr lang="fr-FR" sz="1700" dirty="0" smtClean="0"/>
            </a:br>
            <a:r>
              <a:rPr lang="fr-FR" dirty="0" smtClean="0"/>
              <a:t/>
            </a:r>
            <a:br>
              <a:rPr lang="fr-FR" dirty="0" smtClean="0"/>
            </a:br>
            <a:endParaRPr lang="fr-FR" dirty="0"/>
          </a:p>
        </p:txBody>
      </p:sp>
      <p:pic>
        <p:nvPicPr>
          <p:cNvPr id="5" name="Image 4" descr="parc accrobranche.jpg"/>
          <p:cNvPicPr>
            <a:picLocks noChangeAspect="1"/>
          </p:cNvPicPr>
          <p:nvPr/>
        </p:nvPicPr>
        <p:blipFill>
          <a:blip r:embed="rId2"/>
          <a:stretch>
            <a:fillRect/>
          </a:stretch>
        </p:blipFill>
        <p:spPr>
          <a:xfrm>
            <a:off x="5029200" y="2057401"/>
            <a:ext cx="4114800" cy="32003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b="1" dirty="0" smtClean="0"/>
              <a:t>Problème, les banquiers ne prêtent pas</a:t>
            </a:r>
            <a:br>
              <a:rPr lang="fr-FR" sz="1800" b="1" dirty="0" smtClean="0"/>
            </a:br>
            <a:r>
              <a:rPr lang="fr-FR" sz="1800" b="1" dirty="0" smtClean="0"/>
              <a:t>300 000€ à 4 jeunes qui ont 5000€ dans </a:t>
            </a:r>
            <a:br>
              <a:rPr lang="fr-FR" sz="1800" b="1" dirty="0" smtClean="0"/>
            </a:br>
            <a:r>
              <a:rPr lang="fr-FR" sz="1800" b="1" dirty="0" smtClean="0"/>
              <a:t>les poches...</a:t>
            </a:r>
            <a:r>
              <a:rPr lang="fr-FR" sz="1800" dirty="0" smtClean="0"/>
              <a:t/>
            </a:r>
            <a:br>
              <a:rPr lang="fr-FR" sz="1800" dirty="0" smtClean="0"/>
            </a:br>
            <a:r>
              <a:rPr lang="fr-FR" dirty="0" smtClean="0"/>
              <a:t/>
            </a:r>
            <a:br>
              <a:rPr lang="fr-FR" dirty="0" smtClean="0"/>
            </a:br>
            <a:endParaRPr lang="fr-FR" dirty="0"/>
          </a:p>
        </p:txBody>
      </p:sp>
      <p:pic>
        <p:nvPicPr>
          <p:cNvPr id="4" name="Image 3" descr="prêt argent.jpg"/>
          <p:cNvPicPr>
            <a:picLocks noChangeAspect="1"/>
          </p:cNvPicPr>
          <p:nvPr/>
        </p:nvPicPr>
        <p:blipFill>
          <a:blip r:embed="rId2"/>
          <a:stretch>
            <a:fillRect/>
          </a:stretch>
        </p:blipFill>
        <p:spPr>
          <a:xfrm>
            <a:off x="4876800" y="1524000"/>
            <a:ext cx="4267200" cy="320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14559</TotalTime>
  <Words>1197</Words>
  <Application>Microsoft Macintosh PowerPoint</Application>
  <PresentationFormat>Présentation à l'écran (4:3)</PresentationFormat>
  <Paragraphs>27</Paragraphs>
  <Slides>26</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26</vt:i4>
      </vt:variant>
    </vt:vector>
  </HeadingPairs>
  <TitlesOfParts>
    <vt:vector size="27" baseType="lpstr">
      <vt:lpstr>Thème Office</vt:lpstr>
      <vt:lpstr>            Qui suis-je </vt:lpstr>
      <vt:lpstr> 30 ans, en couple avec une femme  magnifique et papa d’un petit ange!!!! </vt:lpstr>
      <vt:lpstr>  Voici mon parcours scolaire: j’ai passé  un Bac S puis une maîtrise en préparation  physique à l’UFR STAPS de Lyon.  </vt:lpstr>
      <vt:lpstr>  Mon parcours professionnel a démarré en  parallèle de mes études à 16 ans où j’ai  commencé à ramasser les fruits pour me  faire un peu d’argent de poche!!!   </vt:lpstr>
      <vt:lpstr>  Ensuite j’ai goûté aux joies du travail en usine. Je sablai pendant 12h des pièces auto dans  une cabine comme celle-ci:  </vt:lpstr>
      <vt:lpstr>   Puis j’ai pu prendre du plaisir (c’est ironique  au cas où je ne suis pas clair... ) à charger des camions au transpalette sur un quai de chargement...  </vt:lpstr>
      <vt:lpstr>   Sur mes 2 dernières années d’études, j’ai  pu avoir quand même un job plus sympa: Voiturier/ concierge/ bagagiste en  extra dans plusieurs Grand hôtels Lyonnais.  </vt:lpstr>
      <vt:lpstr>    Avec mon frère et mes deux meilleurs amis,  et ce en parallèle de mes études, nous avons  essayé de créer un parc accrobranches avec comme objectif: travailler pour nous!!!  </vt:lpstr>
      <vt:lpstr>   Problème, les banquiers ne prêtent pas 300 000€ à 4 jeunes qui ont 5000€ dans  les poches...  </vt:lpstr>
      <vt:lpstr>    Qu’importe, cela à été une super expérience et un échec qui fait partie du chemin vers la réussite....  </vt:lpstr>
      <vt:lpstr>    A la fin de mes études, il a fallu rentrer  dans la vraie vie active avec le dilemme suivant: travailler dans le sport ou dans  l’hôtellerie de luxe  </vt:lpstr>
      <vt:lpstr>      Je ne me voyais pas faire prof de sport,  être muté à Paris et enseigner une matière à des élèves qui pour la plupart n’écoutent pas ce que vous racontez...  J’ai donc choisi voiturier / concierge bagagiste.   </vt:lpstr>
      <vt:lpstr>    Métier très sympa qui m’a permis de  conduire toutes les voitures qui me faisaient rêver, rencontrer des gens du monde entier,  travailler dans un cadre luxueux,  Et aussi à trimer 54h/semaine pour  1200€/mois!!!...   </vt:lpstr>
      <vt:lpstr>      Cependant très vite, je me suis rendu compte que je ne ferai pas cela toute ma vie. C’est un métier fatiguant, usant, qui devient vite  routinier, bloqué dans une grande structure où il faut 3 mois pour prendre une décision...  Et surtout sans aucune évolution possible!!!  Bref, je ne voulais pas finir comme ça=&gt;   </vt:lpstr>
      <vt:lpstr>      J’ai donc commencé à chercher autre  chose pour moi.   J’ai attaqué par un petit  business avec Ebay,  j’achetais des articles en Chine en gros et je les  revendais à la pièce.  C’était très sympa, pas compliqué et cela m’a permis de me payer quelques voyages    </vt:lpstr>
      <vt:lpstr>     Cependant, très vite, cela devenait assez  risqué d’envoyer de l’argent en Chine.  Mais surtout le plus contraignant dans  ce business était de supporter les interminables files d’attente à la poste=&gt;  </vt:lpstr>
      <vt:lpstr>     J’ai donc entrepris de faire des formations à la chambre du commerce pendant mes vacances du type, « 5 jours pour entreprendre »,  « Monter un business plan », « gestion de sa société »...   Tout cela dans le but de monter ma boîte,  et de travailler pour moi!!!!   </vt:lpstr>
      <vt:lpstr>     Je commençais donc doucement à obtenir les premières bases pour monter un  business mais il me manquait encore l’idée...   </vt:lpstr>
      <vt:lpstr>     Avec un collègue de l’époque, après plusieurs « brainstorming » on a eu le déclic: Créer une conciergerie privée sur le super site de la cité internationale à Lyon.  En effet, ce site recevait des 10aines de milliers de visiteurs étrangers, touristes, businessman  Mais personne n’était réellement présent pour  s’occuper d’eux....  </vt:lpstr>
      <vt:lpstr>    Nous avons donc travaillé comme des fous pour monter ce projet, notre société,  notre échappatoire au monde salarié...   Bref notre rêve   </vt:lpstr>
      <vt:lpstr>    Et puis comme beaucoup de jeunes  nous n’avons pas protégé notre business…  Et une personne mal intentionnée nous a  entièrement volé notre idée…  </vt:lpstr>
      <vt:lpstr>  Peu importe, il y a toujours à apprendre d’un échec et ce fut une expérience  extrêmement enrichissante!!  </vt:lpstr>
      <vt:lpstr>   Puis, fruit du hasard, un mois  après cet échec, une opportunité s’est présentée à moi:   Suivre une formation dans  le domaine de la finance pour pouvoir  conseiller des clients tout en étant indépendant!!!!  </vt:lpstr>
      <vt:lpstr>     Depuis ce jour, ma vie a changé!!!  Je gère ENFIN mon activité, mon emploi du temps, mon revenu, ma carrière,  je peux réellement entreprendre…   Je me suis libéré des chaines du  CDI ( = C’est Dangereusement Instable!!  )  </vt:lpstr>
      <vt:lpstr>     Le but de ce site est de vous faire partager mes expériences au niveau financier, gestion,  management (je m’occupe aujourd’hui de + de 50 personnes), état d’esprit que j’ai  acquis grâce à ce que je vis depuis 5 ans  et aussi grâce à mes nombreuses et  fabuleuses lectures!!!    </vt:lpstr>
      <vt:lpstr>     J’espère que vous prendrez plaisir à venir régulièrement sur ce site.  J’ajouterai des articles au fur et à mesure que mon temps me le permettra. @ tout de suite online….  </vt:lpstr>
    </vt:vector>
  </TitlesOfParts>
  <Company>OVB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Qui suis-je </dc:title>
  <dc:creator>guillaume ponton</dc:creator>
  <cp:lastModifiedBy>guillaume ponton</cp:lastModifiedBy>
  <cp:revision>106</cp:revision>
  <dcterms:created xsi:type="dcterms:W3CDTF">2011-04-01T20:37:09Z</dcterms:created>
  <dcterms:modified xsi:type="dcterms:W3CDTF">2011-04-01T20:50:43Z</dcterms:modified>
</cp:coreProperties>
</file>